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1320-8C6A-4181-B01A-827A4A972562}" type="datetimeFigureOut">
              <a:rPr lang="en-US" smtClean="0"/>
              <a:t>02/Dec/2017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7B576-E977-47EC-AD9B-8E6A0B89BD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WsLyXdVEAAoG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57199"/>
            <a:ext cx="6172200" cy="56964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q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692" y="1219200"/>
            <a:ext cx="6344708" cy="475853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209800"/>
            <a:ext cx="7214780" cy="265191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9" y="1676400"/>
            <a:ext cx="5489695" cy="37338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en-US" sz="7400" b="1" dirty="0"/>
              <a:t>( </a:t>
            </a:r>
            <a:r>
              <a:rPr lang="en-US" sz="7400" b="1" dirty="0" err="1"/>
              <a:t>जन्म</a:t>
            </a:r>
            <a:r>
              <a:rPr lang="en-US" sz="7400" b="1" dirty="0"/>
              <a:t> २३ </a:t>
            </a:r>
            <a:r>
              <a:rPr lang="en-US" sz="7400" b="1" dirty="0" err="1"/>
              <a:t>फ्रेब्रुवारी</a:t>
            </a:r>
            <a:r>
              <a:rPr lang="en-US" sz="7400" b="1" dirty="0"/>
              <a:t> १८७६ — </a:t>
            </a:r>
            <a:r>
              <a:rPr lang="en-US" sz="7400" b="1" dirty="0" err="1"/>
              <a:t>पुण्यतिथी</a:t>
            </a:r>
            <a:r>
              <a:rPr lang="en-US" sz="7400" b="1" dirty="0"/>
              <a:t> २० </a:t>
            </a:r>
            <a:r>
              <a:rPr lang="en-US" sz="7400" b="1" dirty="0" err="1"/>
              <a:t>डिसेंबर</a:t>
            </a:r>
            <a:r>
              <a:rPr lang="en-US" sz="7400" b="1" dirty="0"/>
              <a:t> १९५६)</a:t>
            </a:r>
            <a:endParaRPr lang="en-US" sz="7400" dirty="0"/>
          </a:p>
          <a:p>
            <a:r>
              <a:rPr lang="en-US" sz="7400" dirty="0" err="1"/>
              <a:t>आदर्श</a:t>
            </a:r>
            <a:r>
              <a:rPr lang="en-US" sz="7400" dirty="0"/>
              <a:t> </a:t>
            </a:r>
            <a:r>
              <a:rPr lang="en-US" sz="7400" dirty="0" err="1"/>
              <a:t>आचरण</a:t>
            </a:r>
            <a:r>
              <a:rPr lang="en-US" sz="7400" dirty="0"/>
              <a:t> व </a:t>
            </a:r>
            <a:r>
              <a:rPr lang="en-US" sz="7400" dirty="0" err="1"/>
              <a:t>कीर्तन</a:t>
            </a:r>
            <a:r>
              <a:rPr lang="en-US" sz="7400" dirty="0"/>
              <a:t> </a:t>
            </a:r>
            <a:r>
              <a:rPr lang="en-US" sz="7400" dirty="0" err="1"/>
              <a:t>याद्वारे</a:t>
            </a:r>
            <a:r>
              <a:rPr lang="en-US" sz="7400" dirty="0"/>
              <a:t> </a:t>
            </a:r>
            <a:r>
              <a:rPr lang="en-US" sz="7400" dirty="0" err="1"/>
              <a:t>बहुजन</a:t>
            </a:r>
            <a:r>
              <a:rPr lang="en-US" sz="7400" dirty="0"/>
              <a:t> </a:t>
            </a:r>
            <a:r>
              <a:rPr lang="en-US" sz="7400" dirty="0" err="1"/>
              <a:t>समाजातील</a:t>
            </a:r>
            <a:r>
              <a:rPr lang="en-US" sz="7400" dirty="0"/>
              <a:t> </a:t>
            </a:r>
            <a:r>
              <a:rPr lang="en-US" sz="7400" dirty="0" err="1"/>
              <a:t>मागास</a:t>
            </a:r>
            <a:r>
              <a:rPr lang="en-US" sz="7400" dirty="0"/>
              <a:t> </a:t>
            </a:r>
            <a:r>
              <a:rPr lang="en-US" sz="7400" dirty="0" err="1"/>
              <a:t>वर्गीयान</a:t>
            </a:r>
            <a:r>
              <a:rPr lang="en-US" sz="7400" dirty="0"/>
              <a:t> </a:t>
            </a:r>
            <a:r>
              <a:rPr lang="en-US" sz="7400" dirty="0" err="1"/>
              <a:t>मधील</a:t>
            </a:r>
            <a:r>
              <a:rPr lang="en-US" sz="7400" dirty="0"/>
              <a:t> </a:t>
            </a:r>
            <a:r>
              <a:rPr lang="en-US" sz="7400" dirty="0" err="1"/>
              <a:t>अंधश्रद्धा</a:t>
            </a:r>
            <a:r>
              <a:rPr lang="en-US" sz="7400" dirty="0"/>
              <a:t> </a:t>
            </a:r>
            <a:r>
              <a:rPr lang="en-US" sz="7400" dirty="0" err="1"/>
              <a:t>तसेच</a:t>
            </a:r>
            <a:r>
              <a:rPr lang="en-US" sz="7400" dirty="0"/>
              <a:t> </a:t>
            </a:r>
            <a:r>
              <a:rPr lang="en-US" sz="7400" dirty="0" err="1"/>
              <a:t>शिक्षणाविषयीचे</a:t>
            </a:r>
            <a:r>
              <a:rPr lang="en-US" sz="7400" dirty="0"/>
              <a:t> </a:t>
            </a:r>
            <a:r>
              <a:rPr lang="en-US" sz="7400" dirty="0" err="1"/>
              <a:t>प्रेम</a:t>
            </a:r>
            <a:r>
              <a:rPr lang="en-US" sz="7400" dirty="0"/>
              <a:t> </a:t>
            </a:r>
            <a:r>
              <a:rPr lang="en-US" sz="7400" dirty="0" err="1"/>
              <a:t>जागविण्याकरीता</a:t>
            </a:r>
            <a:r>
              <a:rPr lang="en-US" sz="7400" dirty="0"/>
              <a:t> </a:t>
            </a:r>
            <a:r>
              <a:rPr lang="en-US" sz="7400" dirty="0" err="1"/>
              <a:t>ज्यांनी</a:t>
            </a:r>
            <a:r>
              <a:rPr lang="en-US" sz="7400" dirty="0"/>
              <a:t> </a:t>
            </a:r>
            <a:r>
              <a:rPr lang="en-US" sz="7400" dirty="0" err="1"/>
              <a:t>आपले</a:t>
            </a:r>
            <a:r>
              <a:rPr lang="en-US" sz="7400" dirty="0"/>
              <a:t> </a:t>
            </a:r>
            <a:r>
              <a:rPr lang="en-US" sz="7400" dirty="0" err="1"/>
              <a:t>संपूर्ण</a:t>
            </a:r>
            <a:r>
              <a:rPr lang="en-US" sz="7400" dirty="0"/>
              <a:t> </a:t>
            </a:r>
            <a:r>
              <a:rPr lang="en-US" sz="7400" dirty="0" err="1"/>
              <a:t>आयुष्य</a:t>
            </a:r>
            <a:r>
              <a:rPr lang="en-US" sz="7400" dirty="0"/>
              <a:t> </a:t>
            </a:r>
            <a:r>
              <a:rPr lang="en-US" sz="7400" dirty="0" err="1"/>
              <a:t>वेचले</a:t>
            </a:r>
            <a:r>
              <a:rPr lang="en-US" sz="7400" dirty="0"/>
              <a:t> </a:t>
            </a:r>
            <a:r>
              <a:rPr lang="en-US" sz="7400" dirty="0" err="1"/>
              <a:t>त्या</a:t>
            </a:r>
            <a:r>
              <a:rPr lang="en-US" sz="7400" dirty="0"/>
              <a:t> </a:t>
            </a:r>
            <a:r>
              <a:rPr lang="en-US" sz="7400" dirty="0" err="1"/>
              <a:t>संत</a:t>
            </a:r>
            <a:r>
              <a:rPr lang="en-US" sz="7400" dirty="0"/>
              <a:t> </a:t>
            </a:r>
            <a:r>
              <a:rPr lang="en-US" sz="7400" dirty="0" err="1"/>
              <a:t>गाडगे</a:t>
            </a:r>
            <a:r>
              <a:rPr lang="en-US" sz="7400" dirty="0"/>
              <a:t> </a:t>
            </a:r>
            <a:r>
              <a:rPr lang="en-US" sz="7400" dirty="0" err="1"/>
              <a:t>बाबां</a:t>
            </a:r>
            <a:r>
              <a:rPr lang="en-US" sz="7400" dirty="0"/>
              <a:t> </a:t>
            </a:r>
            <a:r>
              <a:rPr lang="en-US" sz="7400" dirty="0" err="1"/>
              <a:t>चा</a:t>
            </a:r>
            <a:r>
              <a:rPr lang="en-US" sz="7400" dirty="0"/>
              <a:t> </a:t>
            </a:r>
            <a:r>
              <a:rPr lang="en-US" sz="7400" dirty="0" err="1"/>
              <a:t>जन्म</a:t>
            </a:r>
            <a:r>
              <a:rPr lang="en-US" sz="7400" dirty="0"/>
              <a:t> २३ </a:t>
            </a:r>
            <a:r>
              <a:rPr lang="en-US" sz="7400" dirty="0" err="1"/>
              <a:t>फेब्रुवारी</a:t>
            </a:r>
            <a:r>
              <a:rPr lang="en-US" sz="7400" dirty="0"/>
              <a:t> १८७६, </a:t>
            </a:r>
            <a:r>
              <a:rPr lang="en-US" sz="7400" dirty="0" err="1"/>
              <a:t>जि</a:t>
            </a:r>
            <a:r>
              <a:rPr lang="en-US" sz="7400" dirty="0"/>
              <a:t>. </a:t>
            </a:r>
            <a:r>
              <a:rPr lang="en-US" sz="7400" dirty="0" err="1"/>
              <a:t>अमरावती,शेंडगावी</a:t>
            </a:r>
            <a:r>
              <a:rPr lang="en-US" sz="7400" dirty="0"/>
              <a:t> </a:t>
            </a:r>
            <a:r>
              <a:rPr lang="en-US" sz="7400" dirty="0" err="1"/>
              <a:t>येथे</a:t>
            </a:r>
            <a:r>
              <a:rPr lang="en-US" sz="7400" dirty="0"/>
              <a:t> </a:t>
            </a:r>
            <a:r>
              <a:rPr lang="en-US" sz="7400" dirty="0" err="1"/>
              <a:t>झाला.त्यांचे</a:t>
            </a:r>
            <a:r>
              <a:rPr lang="en-US" sz="7400" dirty="0"/>
              <a:t> </a:t>
            </a:r>
            <a:r>
              <a:rPr lang="en-US" sz="7400" dirty="0" err="1"/>
              <a:t>संपूर्ण</a:t>
            </a:r>
            <a:r>
              <a:rPr lang="en-US" sz="7400" dirty="0"/>
              <a:t> </a:t>
            </a:r>
            <a:r>
              <a:rPr lang="en-US" sz="7400" dirty="0" err="1"/>
              <a:t>नाव</a:t>
            </a:r>
            <a:r>
              <a:rPr lang="en-US" sz="7400" dirty="0"/>
              <a:t>– </a:t>
            </a:r>
            <a:r>
              <a:rPr lang="en-US" sz="7400" dirty="0" err="1"/>
              <a:t>डेबुजी</a:t>
            </a:r>
            <a:r>
              <a:rPr lang="en-US" sz="7400" dirty="0"/>
              <a:t> </a:t>
            </a:r>
            <a:r>
              <a:rPr lang="en-US" sz="7400" dirty="0" err="1"/>
              <a:t>झिंगराजी</a:t>
            </a:r>
            <a:r>
              <a:rPr lang="en-US" sz="7400" dirty="0"/>
              <a:t> </a:t>
            </a:r>
            <a:r>
              <a:rPr lang="en-US" sz="7400" dirty="0" err="1"/>
              <a:t>जाणोरकर</a:t>
            </a:r>
            <a:r>
              <a:rPr lang="en-US" sz="7400" dirty="0"/>
              <a:t>, </a:t>
            </a:r>
            <a:r>
              <a:rPr lang="en-US" sz="7400" dirty="0" err="1"/>
              <a:t>त्यांच्या</a:t>
            </a:r>
            <a:r>
              <a:rPr lang="en-US" sz="7400" dirty="0"/>
              <a:t> </a:t>
            </a:r>
            <a:r>
              <a:rPr lang="en-US" sz="7400" dirty="0" err="1"/>
              <a:t>आईचे</a:t>
            </a:r>
            <a:r>
              <a:rPr lang="en-US" sz="7400" dirty="0"/>
              <a:t> </a:t>
            </a:r>
            <a:r>
              <a:rPr lang="en-US" sz="7400" dirty="0" err="1"/>
              <a:t>नाव</a:t>
            </a:r>
            <a:r>
              <a:rPr lang="en-US" sz="7400" dirty="0"/>
              <a:t> </a:t>
            </a:r>
            <a:r>
              <a:rPr lang="en-US" sz="7400" dirty="0" err="1"/>
              <a:t>सखुबाई</a:t>
            </a:r>
            <a:r>
              <a:rPr lang="en-US" sz="7400" dirty="0"/>
              <a:t>. </a:t>
            </a:r>
            <a:r>
              <a:rPr lang="en-US" sz="7400" dirty="0" err="1"/>
              <a:t>जनजागृती</a:t>
            </a:r>
            <a:r>
              <a:rPr lang="en-US" sz="7400" dirty="0"/>
              <a:t> </a:t>
            </a:r>
            <a:r>
              <a:rPr lang="en-US" sz="7400" dirty="0" err="1"/>
              <a:t>साठी</a:t>
            </a:r>
            <a:r>
              <a:rPr lang="en-US" sz="7400" dirty="0"/>
              <a:t> </a:t>
            </a:r>
            <a:r>
              <a:rPr lang="en-US" sz="7400" dirty="0" err="1"/>
              <a:t>त्यांनी</a:t>
            </a:r>
            <a:r>
              <a:rPr lang="en-US" sz="7400" dirty="0"/>
              <a:t> </a:t>
            </a:r>
            <a:r>
              <a:rPr lang="en-US" sz="7400" dirty="0" err="1"/>
              <a:t>स्वत:चे</a:t>
            </a:r>
            <a:r>
              <a:rPr lang="en-US" sz="7400" dirty="0"/>
              <a:t> </a:t>
            </a:r>
            <a:r>
              <a:rPr lang="en-US" sz="7400" dirty="0" err="1"/>
              <a:t>जीवन</a:t>
            </a:r>
            <a:r>
              <a:rPr lang="en-US" sz="7400" dirty="0"/>
              <a:t> </a:t>
            </a:r>
            <a:r>
              <a:rPr lang="en-US" sz="7400" dirty="0" err="1"/>
              <a:t>कीर्तने</a:t>
            </a:r>
            <a:r>
              <a:rPr lang="en-US" sz="7400" dirty="0"/>
              <a:t> </a:t>
            </a:r>
            <a:r>
              <a:rPr lang="en-US" sz="7400" dirty="0" err="1"/>
              <a:t>करीत</a:t>
            </a:r>
            <a:r>
              <a:rPr lang="en-US" sz="7400" dirty="0"/>
              <a:t> </a:t>
            </a:r>
            <a:r>
              <a:rPr lang="en-US" sz="7400" dirty="0" err="1"/>
              <a:t>खेडोपाडी</a:t>
            </a:r>
            <a:r>
              <a:rPr lang="en-US" sz="7400" dirty="0"/>
              <a:t> </a:t>
            </a:r>
            <a:r>
              <a:rPr lang="en-US" sz="7400" dirty="0" err="1"/>
              <a:t>फिरत</a:t>
            </a:r>
            <a:r>
              <a:rPr lang="en-US" sz="7400" dirty="0"/>
              <a:t> </a:t>
            </a:r>
            <a:r>
              <a:rPr lang="en-US" sz="7400" dirty="0" err="1"/>
              <a:t>घालविले.त्यांच्या</a:t>
            </a:r>
            <a:r>
              <a:rPr lang="en-US" sz="7400" dirty="0"/>
              <a:t> </a:t>
            </a:r>
            <a:r>
              <a:rPr lang="en-US" sz="7400" dirty="0" err="1"/>
              <a:t>अंगात</a:t>
            </a:r>
            <a:r>
              <a:rPr lang="en-US" sz="7400" dirty="0"/>
              <a:t> </a:t>
            </a:r>
            <a:r>
              <a:rPr lang="en-US" sz="7400" dirty="0" err="1"/>
              <a:t>सदैव</a:t>
            </a:r>
            <a:r>
              <a:rPr lang="en-US" sz="7400" dirty="0"/>
              <a:t> </a:t>
            </a:r>
            <a:r>
              <a:rPr lang="en-US" sz="7400" dirty="0" err="1"/>
              <a:t>घोंगडी</a:t>
            </a:r>
            <a:r>
              <a:rPr lang="en-US" sz="7400" dirty="0"/>
              <a:t> </a:t>
            </a:r>
            <a:r>
              <a:rPr lang="en-US" sz="7400" dirty="0" err="1"/>
              <a:t>चा</a:t>
            </a:r>
            <a:r>
              <a:rPr lang="en-US" sz="7400" dirty="0"/>
              <a:t> </a:t>
            </a:r>
            <a:r>
              <a:rPr lang="en-US" sz="7400" dirty="0" err="1"/>
              <a:t>अंगरखा</a:t>
            </a:r>
            <a:r>
              <a:rPr lang="en-US" sz="7400" dirty="0"/>
              <a:t> व </a:t>
            </a:r>
            <a:r>
              <a:rPr lang="en-US" sz="7400" dirty="0" err="1"/>
              <a:t>हाती</a:t>
            </a:r>
            <a:r>
              <a:rPr lang="en-US" sz="7400" dirty="0"/>
              <a:t> </a:t>
            </a:r>
            <a:r>
              <a:rPr lang="en-US" sz="7400" dirty="0" err="1"/>
              <a:t>मातीचे</a:t>
            </a:r>
            <a:r>
              <a:rPr lang="en-US" sz="7400" dirty="0"/>
              <a:t> </a:t>
            </a:r>
            <a:r>
              <a:rPr lang="en-US" sz="7400" dirty="0" err="1"/>
              <a:t>गाडगे</a:t>
            </a:r>
            <a:r>
              <a:rPr lang="en-US" sz="7400" dirty="0"/>
              <a:t> </a:t>
            </a:r>
            <a:r>
              <a:rPr lang="en-US" sz="7400" dirty="0" err="1"/>
              <a:t>असायचे</a:t>
            </a:r>
            <a:r>
              <a:rPr lang="en-US" sz="7400" dirty="0"/>
              <a:t>. </a:t>
            </a:r>
            <a:r>
              <a:rPr lang="en-US" sz="7400" dirty="0" err="1"/>
              <a:t>त्यामुळे</a:t>
            </a:r>
            <a:r>
              <a:rPr lang="en-US" sz="7400" dirty="0"/>
              <a:t> </a:t>
            </a:r>
            <a:r>
              <a:rPr lang="en-US" sz="7400" dirty="0" err="1"/>
              <a:t>त्याना</a:t>
            </a:r>
            <a:r>
              <a:rPr lang="en-US" sz="7400" dirty="0"/>
              <a:t> </a:t>
            </a:r>
            <a:r>
              <a:rPr lang="en-US" sz="7400" dirty="0" err="1"/>
              <a:t>जनमानसाने</a:t>
            </a:r>
            <a:r>
              <a:rPr lang="en-US" sz="7400" dirty="0"/>
              <a:t> ‘ </a:t>
            </a:r>
            <a:r>
              <a:rPr lang="en-US" sz="7400" dirty="0" err="1"/>
              <a:t>गोधडीबाबा</a:t>
            </a:r>
            <a:r>
              <a:rPr lang="en-US" sz="7400" dirty="0"/>
              <a:t>’ </a:t>
            </a:r>
            <a:r>
              <a:rPr lang="en-US" sz="7400" dirty="0" err="1"/>
              <a:t>किंवा</a:t>
            </a:r>
            <a:r>
              <a:rPr lang="en-US" sz="7400" dirty="0"/>
              <a:t> ‘ </a:t>
            </a:r>
            <a:r>
              <a:rPr lang="en-US" sz="7400" dirty="0" err="1"/>
              <a:t>गाडगेबाबा</a:t>
            </a:r>
            <a:r>
              <a:rPr lang="en-US" sz="7400" dirty="0"/>
              <a:t> ‘ </a:t>
            </a:r>
            <a:r>
              <a:rPr lang="en-US" sz="7400" dirty="0" err="1"/>
              <a:t>नाव</a:t>
            </a:r>
            <a:r>
              <a:rPr lang="en-US" sz="7400" dirty="0"/>
              <a:t> </a:t>
            </a:r>
            <a:r>
              <a:rPr lang="en-US" sz="7400" dirty="0" err="1"/>
              <a:t>पाडले</a:t>
            </a:r>
            <a:r>
              <a:rPr lang="en-US" sz="7400" dirty="0"/>
              <a:t> व </a:t>
            </a:r>
            <a:r>
              <a:rPr lang="en-US" sz="7400" dirty="0" err="1"/>
              <a:t>त्या</a:t>
            </a:r>
            <a:r>
              <a:rPr lang="en-US" sz="7400" dirty="0"/>
              <a:t> </a:t>
            </a:r>
            <a:r>
              <a:rPr lang="en-US" sz="7400" dirty="0" err="1"/>
              <a:t>नावानेच</a:t>
            </a:r>
            <a:r>
              <a:rPr lang="en-US" sz="7400" dirty="0"/>
              <a:t> </a:t>
            </a:r>
            <a:r>
              <a:rPr lang="en-US" sz="7400" dirty="0" err="1"/>
              <a:t>प्रसिद्ध</a:t>
            </a:r>
            <a:r>
              <a:rPr lang="en-US" sz="7400" dirty="0"/>
              <a:t> </a:t>
            </a:r>
            <a:r>
              <a:rPr lang="en-US" sz="7400" dirty="0" err="1"/>
              <a:t>झाले</a:t>
            </a:r>
            <a:r>
              <a:rPr lang="en-US" sz="7400" dirty="0"/>
              <a:t>. </a:t>
            </a:r>
            <a:r>
              <a:rPr lang="en-US" sz="7400" dirty="0" err="1"/>
              <a:t>ते</a:t>
            </a:r>
            <a:r>
              <a:rPr lang="en-US" sz="7400" dirty="0"/>
              <a:t> </a:t>
            </a:r>
            <a:r>
              <a:rPr lang="en-US" sz="7400" dirty="0" err="1"/>
              <a:t>परीट</a:t>
            </a:r>
            <a:r>
              <a:rPr lang="en-US" sz="7400" dirty="0"/>
              <a:t> </a:t>
            </a:r>
            <a:r>
              <a:rPr lang="en-US" sz="7400" dirty="0" err="1"/>
              <a:t>समाजातले</a:t>
            </a:r>
            <a:r>
              <a:rPr lang="en-US" sz="7400" dirty="0"/>
              <a:t> </a:t>
            </a:r>
            <a:r>
              <a:rPr lang="en-US" sz="7400" dirty="0" err="1"/>
              <a:t>होते</a:t>
            </a:r>
            <a:r>
              <a:rPr lang="en-US" sz="7400" dirty="0"/>
              <a:t>. </a:t>
            </a:r>
            <a:r>
              <a:rPr lang="en-US" sz="7400" dirty="0" err="1"/>
              <a:t>त्यावेळी</a:t>
            </a:r>
            <a:r>
              <a:rPr lang="en-US" sz="7400" dirty="0"/>
              <a:t> </a:t>
            </a:r>
            <a:r>
              <a:rPr lang="en-US" sz="7400" dirty="0" err="1"/>
              <a:t>तो</a:t>
            </a:r>
            <a:r>
              <a:rPr lang="en-US" sz="7400" dirty="0"/>
              <a:t> </a:t>
            </a:r>
            <a:r>
              <a:rPr lang="en-US" sz="7400" dirty="0" err="1"/>
              <a:t>समाज</a:t>
            </a:r>
            <a:r>
              <a:rPr lang="en-US" sz="7400" dirty="0"/>
              <a:t> </a:t>
            </a:r>
            <a:r>
              <a:rPr lang="en-US" sz="7400" dirty="0" err="1"/>
              <a:t>फार</a:t>
            </a:r>
            <a:r>
              <a:rPr lang="en-US" sz="7400" dirty="0"/>
              <a:t> </a:t>
            </a:r>
            <a:r>
              <a:rPr lang="en-US" sz="7400" dirty="0" err="1"/>
              <a:t>मागासलेला</a:t>
            </a:r>
            <a:r>
              <a:rPr lang="en-US" sz="7400" dirty="0"/>
              <a:t> </a:t>
            </a:r>
            <a:r>
              <a:rPr lang="en-US" sz="7400" dirty="0" err="1"/>
              <a:t>होता.त्यांचे</a:t>
            </a:r>
            <a:r>
              <a:rPr lang="en-US" sz="7400" dirty="0"/>
              <a:t> </a:t>
            </a:r>
            <a:r>
              <a:rPr lang="en-US" sz="7400" dirty="0" err="1"/>
              <a:t>वडील</a:t>
            </a:r>
            <a:r>
              <a:rPr lang="en-US" sz="7400" dirty="0"/>
              <a:t> </a:t>
            </a:r>
            <a:r>
              <a:rPr lang="en-US" sz="7400" dirty="0" err="1"/>
              <a:t>सधन</a:t>
            </a:r>
            <a:r>
              <a:rPr lang="en-US" sz="7400" dirty="0"/>
              <a:t> </a:t>
            </a:r>
            <a:r>
              <a:rPr lang="en-US" sz="7400" dirty="0" err="1"/>
              <a:t>शेतकरी</a:t>
            </a:r>
            <a:r>
              <a:rPr lang="en-US" sz="7400" dirty="0"/>
              <a:t> </a:t>
            </a:r>
            <a:r>
              <a:rPr lang="en-US" sz="7400" dirty="0" err="1"/>
              <a:t>होते.त्याकाळी</a:t>
            </a:r>
            <a:r>
              <a:rPr lang="en-US" sz="7400" dirty="0"/>
              <a:t> </a:t>
            </a:r>
            <a:r>
              <a:rPr lang="en-US" sz="7400" dirty="0" err="1"/>
              <a:t>त्यांच्या</a:t>
            </a:r>
            <a:r>
              <a:rPr lang="en-US" sz="7400" dirty="0"/>
              <a:t> </a:t>
            </a:r>
            <a:r>
              <a:rPr lang="en-US" sz="7400" dirty="0" err="1"/>
              <a:t>समाजात</a:t>
            </a:r>
            <a:r>
              <a:rPr lang="en-US" sz="7400" dirty="0"/>
              <a:t> </a:t>
            </a:r>
            <a:r>
              <a:rPr lang="en-US" sz="7400" dirty="0" err="1"/>
              <a:t>देवाच्या</a:t>
            </a:r>
            <a:r>
              <a:rPr lang="en-US" sz="7400" dirty="0"/>
              <a:t> </a:t>
            </a:r>
            <a:r>
              <a:rPr lang="en-US" sz="7400" dirty="0" err="1"/>
              <a:t>नैवेद्या</a:t>
            </a:r>
            <a:r>
              <a:rPr lang="en-US" sz="7400" dirty="0"/>
              <a:t> </a:t>
            </a:r>
            <a:r>
              <a:rPr lang="en-US" sz="7400" dirty="0" err="1"/>
              <a:t>पासून</a:t>
            </a:r>
            <a:r>
              <a:rPr lang="en-US" sz="7400" dirty="0"/>
              <a:t> </a:t>
            </a:r>
            <a:r>
              <a:rPr lang="en-US" sz="7400" dirty="0" err="1"/>
              <a:t>ते</a:t>
            </a:r>
            <a:r>
              <a:rPr lang="en-US" sz="7400" dirty="0"/>
              <a:t> </a:t>
            </a:r>
            <a:r>
              <a:rPr lang="en-US" sz="7400" dirty="0" err="1"/>
              <a:t>पाहुण्यांच्या</a:t>
            </a:r>
            <a:r>
              <a:rPr lang="en-US" sz="7400" dirty="0"/>
              <a:t> </a:t>
            </a:r>
            <a:r>
              <a:rPr lang="en-US" sz="7400" dirty="0" err="1"/>
              <a:t>पाहुणचारात</a:t>
            </a:r>
            <a:r>
              <a:rPr lang="en-US" sz="7400" dirty="0"/>
              <a:t> </a:t>
            </a:r>
            <a:r>
              <a:rPr lang="en-US" sz="7400" dirty="0" err="1"/>
              <a:t>सुद्धा</a:t>
            </a:r>
            <a:r>
              <a:rPr lang="en-US" sz="7400" dirty="0"/>
              <a:t> </a:t>
            </a:r>
            <a:r>
              <a:rPr lang="en-US" sz="7400" dirty="0" err="1"/>
              <a:t>दारू</a:t>
            </a:r>
            <a:r>
              <a:rPr lang="en-US" sz="7400" dirty="0"/>
              <a:t> व </a:t>
            </a:r>
            <a:r>
              <a:rPr lang="en-US" sz="7400" dirty="0" err="1"/>
              <a:t>मास</a:t>
            </a:r>
            <a:r>
              <a:rPr lang="en-US" sz="7400" dirty="0"/>
              <a:t> </a:t>
            </a:r>
            <a:r>
              <a:rPr lang="en-US" sz="7400" dirty="0" err="1"/>
              <a:t>हेच</a:t>
            </a:r>
            <a:r>
              <a:rPr lang="en-US" sz="7400" dirty="0"/>
              <a:t> </a:t>
            </a:r>
            <a:r>
              <a:rPr lang="en-US" sz="7400" dirty="0" err="1"/>
              <a:t>त्यांचे</a:t>
            </a:r>
            <a:r>
              <a:rPr lang="en-US" sz="7400" dirty="0"/>
              <a:t> </a:t>
            </a:r>
            <a:r>
              <a:rPr lang="en-US" sz="7400" dirty="0" err="1"/>
              <a:t>दैवत</a:t>
            </a:r>
            <a:r>
              <a:rPr lang="en-US" sz="7400" dirty="0"/>
              <a:t> </a:t>
            </a:r>
            <a:r>
              <a:rPr lang="en-US" sz="7400" dirty="0" err="1"/>
              <a:t>असायचे</a:t>
            </a:r>
            <a:r>
              <a:rPr lang="en-US" sz="7400" dirty="0"/>
              <a:t>. </a:t>
            </a:r>
            <a:r>
              <a:rPr lang="en-US" sz="7400" dirty="0" err="1"/>
              <a:t>हीच</a:t>
            </a:r>
            <a:r>
              <a:rPr lang="en-US" sz="7400" dirty="0"/>
              <a:t> </a:t>
            </a:r>
            <a:r>
              <a:rPr lang="en-US" sz="7400" dirty="0" err="1"/>
              <a:t>त्यांची</a:t>
            </a:r>
            <a:r>
              <a:rPr lang="en-US" sz="7400" dirty="0"/>
              <a:t> </a:t>
            </a:r>
            <a:r>
              <a:rPr lang="en-US" sz="7400" dirty="0" err="1"/>
              <a:t>धर्म</a:t>
            </a:r>
            <a:r>
              <a:rPr lang="en-US" sz="7400" dirty="0"/>
              <a:t> </a:t>
            </a:r>
            <a:r>
              <a:rPr lang="en-US" sz="7400" dirty="0" err="1"/>
              <a:t>रूढी</a:t>
            </a:r>
            <a:r>
              <a:rPr lang="en-US" sz="7400" dirty="0"/>
              <a:t> </a:t>
            </a:r>
            <a:r>
              <a:rPr lang="en-US" sz="7400" dirty="0" err="1"/>
              <a:t>असे</a:t>
            </a:r>
            <a:r>
              <a:rPr lang="en-US" sz="7400" dirty="0"/>
              <a:t>. </a:t>
            </a:r>
            <a:r>
              <a:rPr lang="en-US" sz="7400" dirty="0" err="1"/>
              <a:t>त्यामुळे</a:t>
            </a:r>
            <a:r>
              <a:rPr lang="en-US" sz="7400" dirty="0"/>
              <a:t> </a:t>
            </a:r>
            <a:r>
              <a:rPr lang="en-US" sz="7400" dirty="0" err="1"/>
              <a:t>त्यांचे</a:t>
            </a:r>
            <a:r>
              <a:rPr lang="en-US" sz="7400" dirty="0"/>
              <a:t> </a:t>
            </a:r>
            <a:r>
              <a:rPr lang="en-US" sz="7400" dirty="0" err="1"/>
              <a:t>वडील</a:t>
            </a:r>
            <a:r>
              <a:rPr lang="en-US" sz="7400" dirty="0"/>
              <a:t> </a:t>
            </a:r>
            <a:r>
              <a:rPr lang="en-US" sz="7400" dirty="0" err="1"/>
              <a:t>दारू</a:t>
            </a:r>
            <a:r>
              <a:rPr lang="en-US" sz="7400" dirty="0"/>
              <a:t> व </a:t>
            </a:r>
            <a:r>
              <a:rPr lang="en-US" sz="7400" dirty="0" err="1"/>
              <a:t>मास</a:t>
            </a:r>
            <a:r>
              <a:rPr lang="en-US" sz="7400" dirty="0"/>
              <a:t> </a:t>
            </a:r>
            <a:r>
              <a:rPr lang="en-US" sz="7400" dirty="0" err="1"/>
              <a:t>या</a:t>
            </a:r>
            <a:r>
              <a:rPr lang="en-US" sz="7400" dirty="0"/>
              <a:t> </a:t>
            </a:r>
            <a:r>
              <a:rPr lang="en-US" sz="7400" dirty="0" err="1"/>
              <a:t>व्यसनापायी</a:t>
            </a:r>
            <a:r>
              <a:rPr lang="en-US" sz="7400" dirty="0"/>
              <a:t> </a:t>
            </a:r>
            <a:r>
              <a:rPr lang="en-US" sz="7400" dirty="0" err="1"/>
              <a:t>सर्वस्वाला</a:t>
            </a:r>
            <a:r>
              <a:rPr lang="en-US" sz="7400" dirty="0"/>
              <a:t> </a:t>
            </a:r>
            <a:r>
              <a:rPr lang="en-US" sz="7400" dirty="0" err="1"/>
              <a:t>त्यागून</a:t>
            </a:r>
            <a:r>
              <a:rPr lang="en-US" sz="7400" dirty="0"/>
              <a:t> </a:t>
            </a:r>
            <a:r>
              <a:rPr lang="en-US" sz="7400" dirty="0" err="1"/>
              <a:t>फ़ुफ़ुसाच्या</a:t>
            </a:r>
            <a:r>
              <a:rPr lang="en-US" sz="7400" dirty="0"/>
              <a:t> </a:t>
            </a:r>
            <a:r>
              <a:rPr lang="en-US" sz="7400" dirty="0" err="1"/>
              <a:t>व्याधीने</a:t>
            </a:r>
            <a:r>
              <a:rPr lang="en-US" sz="7400" dirty="0"/>
              <a:t> </a:t>
            </a:r>
            <a:r>
              <a:rPr lang="en-US" sz="7400" dirty="0" err="1"/>
              <a:t>खिळले</a:t>
            </a:r>
            <a:r>
              <a:rPr lang="en-US" sz="7400" dirty="0"/>
              <a:t> </a:t>
            </a:r>
            <a:r>
              <a:rPr lang="en-US" sz="7400" dirty="0" err="1"/>
              <a:t>त्यात</a:t>
            </a:r>
            <a:r>
              <a:rPr lang="en-US" sz="7400" dirty="0"/>
              <a:t> </a:t>
            </a:r>
            <a:r>
              <a:rPr lang="en-US" sz="7400" dirty="0" err="1"/>
              <a:t>घर-दार,शेती-वाडी,पैसा</a:t>
            </a:r>
            <a:r>
              <a:rPr lang="en-US" sz="7400" dirty="0"/>
              <a:t> </a:t>
            </a:r>
            <a:r>
              <a:rPr lang="en-US" sz="7400" dirty="0" err="1"/>
              <a:t>सर्वच</a:t>
            </a:r>
            <a:r>
              <a:rPr lang="en-US" sz="7400" dirty="0"/>
              <a:t> </a:t>
            </a:r>
            <a:r>
              <a:rPr lang="en-US" sz="7400" dirty="0" err="1"/>
              <a:t>गमावून</a:t>
            </a:r>
            <a:r>
              <a:rPr lang="en-US" sz="7400" dirty="0"/>
              <a:t> </a:t>
            </a:r>
            <a:r>
              <a:rPr lang="en-US" sz="7400" dirty="0" err="1"/>
              <a:t>बसले</a:t>
            </a:r>
            <a:r>
              <a:rPr lang="en-US" sz="7400" dirty="0"/>
              <a:t>. १८८४ </a:t>
            </a:r>
            <a:r>
              <a:rPr lang="en-US" sz="7400" dirty="0" err="1"/>
              <a:t>साली</a:t>
            </a:r>
            <a:r>
              <a:rPr lang="en-US" sz="7400" dirty="0"/>
              <a:t> </a:t>
            </a:r>
            <a:r>
              <a:rPr lang="en-US" sz="7400" dirty="0" err="1"/>
              <a:t>ते</a:t>
            </a:r>
            <a:r>
              <a:rPr lang="en-US" sz="7400" dirty="0"/>
              <a:t> </a:t>
            </a:r>
            <a:r>
              <a:rPr lang="en-US" sz="7400" dirty="0" err="1"/>
              <a:t>स्वर्गवासी</a:t>
            </a:r>
            <a:r>
              <a:rPr lang="en-US" sz="7400" dirty="0"/>
              <a:t> </a:t>
            </a:r>
            <a:r>
              <a:rPr lang="en-US" sz="7400" dirty="0" err="1"/>
              <a:t>झाले</a:t>
            </a:r>
            <a:r>
              <a:rPr lang="en-US" sz="7400" dirty="0"/>
              <a:t>. </a:t>
            </a:r>
            <a:r>
              <a:rPr lang="en-US" sz="7400" dirty="0" err="1"/>
              <a:t>तेव्हा</a:t>
            </a:r>
            <a:r>
              <a:rPr lang="en-US" sz="7400" dirty="0"/>
              <a:t> </a:t>
            </a:r>
            <a:r>
              <a:rPr lang="en-US" sz="7400" dirty="0" err="1"/>
              <a:t>त्यांच्या</a:t>
            </a:r>
            <a:r>
              <a:rPr lang="en-US" sz="7400" dirty="0"/>
              <a:t> </a:t>
            </a:r>
            <a:r>
              <a:rPr lang="en-US" sz="7400" dirty="0" err="1"/>
              <a:t>आईवर</a:t>
            </a:r>
            <a:r>
              <a:rPr lang="en-US" sz="7400" dirty="0"/>
              <a:t> </a:t>
            </a:r>
            <a:r>
              <a:rPr lang="en-US" sz="7400" dirty="0" err="1"/>
              <a:t>फार</a:t>
            </a:r>
            <a:r>
              <a:rPr lang="en-US" sz="7400" dirty="0"/>
              <a:t> </a:t>
            </a:r>
            <a:r>
              <a:rPr lang="en-US" sz="7400" dirty="0" err="1"/>
              <a:t>मोठे</a:t>
            </a:r>
            <a:r>
              <a:rPr lang="en-US" sz="7400" dirty="0"/>
              <a:t> </a:t>
            </a:r>
            <a:r>
              <a:rPr lang="en-US" sz="7400" dirty="0" err="1"/>
              <a:t>संकट</a:t>
            </a:r>
            <a:r>
              <a:rPr lang="en-US" sz="7400" dirty="0"/>
              <a:t> </a:t>
            </a:r>
            <a:r>
              <a:rPr lang="en-US" sz="7400" dirty="0" err="1"/>
              <a:t>आले.नंतर</a:t>
            </a:r>
            <a:r>
              <a:rPr lang="en-US" sz="7400" dirty="0"/>
              <a:t> </a:t>
            </a:r>
            <a:r>
              <a:rPr lang="en-US" sz="7400" dirty="0" err="1"/>
              <a:t>डेबुला</a:t>
            </a:r>
            <a:r>
              <a:rPr lang="en-US" sz="7400" dirty="0"/>
              <a:t> </a:t>
            </a:r>
            <a:r>
              <a:rPr lang="en-US" sz="7400" dirty="0" err="1"/>
              <a:t>घेवून</a:t>
            </a:r>
            <a:r>
              <a:rPr lang="en-US" sz="7400" dirty="0"/>
              <a:t> </a:t>
            </a:r>
            <a:r>
              <a:rPr lang="en-US" sz="7400" dirty="0" err="1"/>
              <a:t>त्या</a:t>
            </a:r>
            <a:r>
              <a:rPr lang="en-US" sz="7400" dirty="0"/>
              <a:t> </a:t>
            </a:r>
            <a:r>
              <a:rPr lang="en-US" sz="7400" dirty="0" err="1"/>
              <a:t>मुर्तीजापुर</a:t>
            </a:r>
            <a:r>
              <a:rPr lang="en-US" sz="7400" dirty="0"/>
              <a:t> </a:t>
            </a:r>
            <a:r>
              <a:rPr lang="en-US" sz="7400" dirty="0" err="1"/>
              <a:t>तालुक्यातील</a:t>
            </a:r>
            <a:r>
              <a:rPr lang="en-US" sz="7400" dirty="0"/>
              <a:t> </a:t>
            </a:r>
            <a:r>
              <a:rPr lang="en-US" sz="7400" dirty="0" err="1"/>
              <a:t>दापुरा</a:t>
            </a:r>
            <a:r>
              <a:rPr lang="en-US" sz="7400" dirty="0"/>
              <a:t> </a:t>
            </a:r>
            <a:r>
              <a:rPr lang="en-US" sz="7400" dirty="0" err="1"/>
              <a:t>गावी</a:t>
            </a:r>
            <a:r>
              <a:rPr lang="en-US" sz="7400" dirty="0"/>
              <a:t> </a:t>
            </a:r>
            <a:r>
              <a:rPr lang="en-US" sz="7400" dirty="0" err="1"/>
              <a:t>आल्या.तेच</a:t>
            </a:r>
            <a:r>
              <a:rPr lang="en-US" sz="7400" dirty="0"/>
              <a:t> </a:t>
            </a:r>
            <a:r>
              <a:rPr lang="en-US" sz="7400" dirty="0" err="1"/>
              <a:t>त्यांचे</a:t>
            </a:r>
            <a:r>
              <a:rPr lang="en-US" sz="7400" dirty="0"/>
              <a:t> </a:t>
            </a:r>
            <a:r>
              <a:rPr lang="en-US" sz="7400" dirty="0" err="1"/>
              <a:t>माहेर</a:t>
            </a:r>
            <a:r>
              <a:rPr lang="en-US" sz="7400" dirty="0"/>
              <a:t> </a:t>
            </a:r>
            <a:r>
              <a:rPr lang="en-US" sz="7400" dirty="0" err="1"/>
              <a:t>होते</a:t>
            </a:r>
            <a:r>
              <a:rPr lang="en-US" sz="7400" dirty="0"/>
              <a:t>. </a:t>
            </a:r>
            <a:r>
              <a:rPr lang="en-US" sz="7400" dirty="0" err="1"/>
              <a:t>देबू</a:t>
            </a:r>
            <a:r>
              <a:rPr lang="en-US" sz="7400" dirty="0"/>
              <a:t> </a:t>
            </a:r>
            <a:r>
              <a:rPr lang="en-US" sz="7400" dirty="0" err="1"/>
              <a:t>आजोबा</a:t>
            </a:r>
            <a:r>
              <a:rPr lang="en-US" sz="7400" dirty="0"/>
              <a:t>( </a:t>
            </a:r>
            <a:r>
              <a:rPr lang="en-US" sz="7400" dirty="0" err="1"/>
              <a:t>हंबीरराव</a:t>
            </a:r>
            <a:r>
              <a:rPr lang="en-US" sz="7400" dirty="0"/>
              <a:t> )व </a:t>
            </a:r>
            <a:r>
              <a:rPr lang="en-US" sz="7400" dirty="0" err="1"/>
              <a:t>मामां</a:t>
            </a:r>
            <a:r>
              <a:rPr lang="en-US" sz="7400" dirty="0"/>
              <a:t>( </a:t>
            </a:r>
            <a:r>
              <a:rPr lang="en-US" sz="7400" dirty="0" err="1"/>
              <a:t>चंद्रभानजी</a:t>
            </a:r>
            <a:r>
              <a:rPr lang="en-US" sz="7400" dirty="0"/>
              <a:t> )  </a:t>
            </a:r>
            <a:r>
              <a:rPr lang="en-US" sz="7400" dirty="0" err="1"/>
              <a:t>यांच्या</a:t>
            </a:r>
            <a:r>
              <a:rPr lang="en-US" sz="7400" dirty="0"/>
              <a:t> </a:t>
            </a:r>
            <a:r>
              <a:rPr lang="en-US" sz="7400" dirty="0" err="1"/>
              <a:t>घरी</a:t>
            </a:r>
            <a:r>
              <a:rPr lang="en-US" sz="7400" dirty="0"/>
              <a:t> </a:t>
            </a:r>
            <a:r>
              <a:rPr lang="en-US" sz="7400" dirty="0" err="1"/>
              <a:t>मोठा</a:t>
            </a:r>
            <a:r>
              <a:rPr lang="en-US" sz="7400" dirty="0"/>
              <a:t> </a:t>
            </a:r>
            <a:r>
              <a:rPr lang="en-US" sz="7400" dirty="0" err="1"/>
              <a:t>होऊ</a:t>
            </a:r>
            <a:r>
              <a:rPr lang="en-US" sz="7400" dirty="0"/>
              <a:t> </a:t>
            </a:r>
            <a:r>
              <a:rPr lang="en-US" sz="7400" dirty="0" err="1"/>
              <a:t>लागला.रोज</a:t>
            </a:r>
            <a:r>
              <a:rPr lang="en-US" sz="7400" dirty="0"/>
              <a:t> </a:t>
            </a:r>
            <a:r>
              <a:rPr lang="en-US" sz="7400" dirty="0" err="1"/>
              <a:t>पहाटे</a:t>
            </a:r>
            <a:r>
              <a:rPr lang="en-US" sz="7400" dirty="0"/>
              <a:t> </a:t>
            </a:r>
            <a:r>
              <a:rPr lang="en-US" sz="7400" dirty="0" err="1"/>
              <a:t>उठून</a:t>
            </a:r>
            <a:r>
              <a:rPr lang="en-US" sz="7400" dirty="0"/>
              <a:t> </a:t>
            </a:r>
            <a:r>
              <a:rPr lang="en-US" sz="7400" dirty="0" err="1"/>
              <a:t>गाई</a:t>
            </a:r>
            <a:r>
              <a:rPr lang="en-US" sz="7400" dirty="0"/>
              <a:t>- </a:t>
            </a:r>
            <a:r>
              <a:rPr lang="en-US" sz="7400" dirty="0" err="1"/>
              <a:t>म्हशीचा</a:t>
            </a:r>
            <a:r>
              <a:rPr lang="en-US" sz="7400" dirty="0"/>
              <a:t> </a:t>
            </a:r>
            <a:r>
              <a:rPr lang="en-US" sz="7400" dirty="0" err="1"/>
              <a:t>गोठा</a:t>
            </a:r>
            <a:r>
              <a:rPr lang="en-US" sz="7400" dirty="0"/>
              <a:t> </a:t>
            </a:r>
            <a:r>
              <a:rPr lang="en-US" sz="7400" dirty="0" err="1"/>
              <a:t>साफ</a:t>
            </a:r>
            <a:r>
              <a:rPr lang="en-US" sz="7400" dirty="0"/>
              <a:t> </a:t>
            </a:r>
            <a:r>
              <a:rPr lang="en-US" sz="7400" dirty="0" err="1"/>
              <a:t>करणे.जनावरे</a:t>
            </a:r>
            <a:r>
              <a:rPr lang="en-US" sz="7400" dirty="0"/>
              <a:t> </a:t>
            </a:r>
            <a:r>
              <a:rPr lang="en-US" sz="7400" dirty="0" err="1"/>
              <a:t>स्वच्छ</a:t>
            </a:r>
            <a:r>
              <a:rPr lang="en-US" sz="7400" dirty="0"/>
              <a:t> </a:t>
            </a:r>
            <a:r>
              <a:rPr lang="en-US" sz="7400" dirty="0" err="1"/>
              <a:t>करणे,हे</a:t>
            </a:r>
            <a:r>
              <a:rPr lang="en-US" sz="7400" dirty="0"/>
              <a:t> </a:t>
            </a:r>
            <a:r>
              <a:rPr lang="en-US" sz="7400" dirty="0" err="1"/>
              <a:t>काम</a:t>
            </a:r>
            <a:r>
              <a:rPr lang="en-US" sz="7400" dirty="0"/>
              <a:t> </a:t>
            </a:r>
            <a:r>
              <a:rPr lang="en-US" sz="7400" dirty="0" err="1"/>
              <a:t>डेबू</a:t>
            </a:r>
            <a:r>
              <a:rPr lang="en-US" sz="7400" dirty="0"/>
              <a:t> </a:t>
            </a:r>
            <a:r>
              <a:rPr lang="en-US" sz="7400" dirty="0" err="1"/>
              <a:t>फार</a:t>
            </a:r>
            <a:r>
              <a:rPr lang="en-US" sz="7400" dirty="0"/>
              <a:t> </a:t>
            </a:r>
            <a:r>
              <a:rPr lang="en-US" sz="7400" dirty="0" err="1"/>
              <a:t>आवडीने</a:t>
            </a:r>
            <a:r>
              <a:rPr lang="en-US" sz="7400" dirty="0"/>
              <a:t> </a:t>
            </a:r>
            <a:r>
              <a:rPr lang="en-US" sz="7400" dirty="0" err="1"/>
              <a:t>करायचा,त्यांची</a:t>
            </a:r>
            <a:r>
              <a:rPr lang="en-US" sz="7400" dirty="0"/>
              <a:t> </a:t>
            </a:r>
            <a:r>
              <a:rPr lang="en-US" sz="7400" dirty="0" err="1"/>
              <a:t>मामी</a:t>
            </a:r>
            <a:r>
              <a:rPr lang="en-US" sz="7400" dirty="0"/>
              <a:t> </a:t>
            </a:r>
            <a:r>
              <a:rPr lang="en-US" sz="7400" dirty="0" err="1"/>
              <a:t>कौतुकाबाई</a:t>
            </a:r>
            <a:r>
              <a:rPr lang="en-US" sz="7400" dirty="0"/>
              <a:t> </a:t>
            </a:r>
            <a:r>
              <a:rPr lang="en-US" sz="7400" dirty="0" err="1"/>
              <a:t>जात्यावरील</a:t>
            </a:r>
            <a:r>
              <a:rPr lang="en-US" sz="7400" dirty="0"/>
              <a:t> </a:t>
            </a:r>
            <a:r>
              <a:rPr lang="en-US" sz="7400" dirty="0" err="1"/>
              <a:t>गाणे</a:t>
            </a:r>
            <a:r>
              <a:rPr lang="en-US" sz="7400" dirty="0"/>
              <a:t> </a:t>
            </a:r>
            <a:r>
              <a:rPr lang="en-US" sz="7400" dirty="0" err="1"/>
              <a:t>म्हणून</a:t>
            </a:r>
            <a:r>
              <a:rPr lang="en-US" sz="7400" dirty="0"/>
              <a:t> </a:t>
            </a:r>
            <a:r>
              <a:rPr lang="en-US" sz="7400" dirty="0" err="1"/>
              <a:t>पीठ</a:t>
            </a:r>
            <a:r>
              <a:rPr lang="en-US" sz="7400" dirty="0"/>
              <a:t> </a:t>
            </a:r>
            <a:r>
              <a:rPr lang="en-US" sz="7400" dirty="0" err="1"/>
              <a:t>द्ळायची</a:t>
            </a:r>
            <a:r>
              <a:rPr lang="en-US" sz="7400" dirty="0"/>
              <a:t> </a:t>
            </a:r>
            <a:r>
              <a:rPr lang="en-US" sz="7400" dirty="0" err="1"/>
              <a:t>ते</a:t>
            </a:r>
            <a:r>
              <a:rPr lang="en-US" sz="7400" dirty="0"/>
              <a:t> </a:t>
            </a:r>
            <a:r>
              <a:rPr lang="en-US" sz="7400" dirty="0" err="1"/>
              <a:t>डेबु</a:t>
            </a:r>
            <a:r>
              <a:rPr lang="en-US" sz="7400" dirty="0"/>
              <a:t> </a:t>
            </a:r>
            <a:r>
              <a:rPr lang="en-US" sz="7400" dirty="0" err="1"/>
              <a:t>फार</a:t>
            </a:r>
            <a:r>
              <a:rPr lang="en-US" sz="7400" dirty="0"/>
              <a:t> </a:t>
            </a:r>
            <a:r>
              <a:rPr lang="en-US" sz="7400" dirty="0" err="1"/>
              <a:t>आवडीने</a:t>
            </a:r>
            <a:r>
              <a:rPr lang="en-US" sz="7400" dirty="0"/>
              <a:t/>
            </a:r>
            <a:br>
              <a:rPr lang="en-US" sz="7400" dirty="0"/>
            </a:br>
            <a:r>
              <a:rPr lang="en-US" sz="7400" dirty="0" err="1"/>
              <a:t>ऎकायचा</a:t>
            </a:r>
            <a:r>
              <a:rPr lang="en-US" sz="7400" dirty="0"/>
              <a:t> व </a:t>
            </a:r>
            <a:r>
              <a:rPr lang="en-US" sz="7400" dirty="0" err="1"/>
              <a:t>पाठ</a:t>
            </a:r>
            <a:r>
              <a:rPr lang="en-US" sz="7400" dirty="0"/>
              <a:t> </a:t>
            </a:r>
            <a:r>
              <a:rPr lang="en-US" sz="7400" dirty="0" err="1"/>
              <a:t>करायचा</a:t>
            </a:r>
            <a:r>
              <a:rPr lang="en-US" sz="7400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32500" lnSpcReduction="2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** </a:t>
            </a:r>
            <a:r>
              <a:rPr lang="en-US" sz="4500" dirty="0" err="1" smtClean="0"/>
              <a:t>परीट</a:t>
            </a:r>
            <a:r>
              <a:rPr lang="en-US" sz="4500" dirty="0" smtClean="0"/>
              <a:t> </a:t>
            </a:r>
            <a:r>
              <a:rPr lang="en-US" sz="4500" dirty="0" err="1" smtClean="0"/>
              <a:t>समाजात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जन्मलेल्या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बाबाचे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लग्न</a:t>
            </a:r>
            <a:r>
              <a:rPr lang="en-US" sz="4500" dirty="0" smtClean="0"/>
              <a:t> १८९२ </a:t>
            </a:r>
            <a:r>
              <a:rPr lang="en-US" sz="4500" dirty="0" err="1" smtClean="0"/>
              <a:t>साली</a:t>
            </a:r>
            <a:r>
              <a:rPr lang="en-US" sz="4500" dirty="0" smtClean="0"/>
              <a:t> </a:t>
            </a:r>
            <a:r>
              <a:rPr lang="en-US" sz="4500" dirty="0" err="1" smtClean="0"/>
              <a:t>कुंताबाई</a:t>
            </a:r>
            <a:r>
              <a:rPr lang="en-US" sz="4500" dirty="0" smtClean="0"/>
              <a:t> </a:t>
            </a:r>
            <a:r>
              <a:rPr lang="en-US" sz="4500" dirty="0" err="1" smtClean="0"/>
              <a:t>सोबत</a:t>
            </a:r>
            <a:r>
              <a:rPr lang="en-US" sz="4500" dirty="0" smtClean="0"/>
              <a:t> </a:t>
            </a:r>
            <a:r>
              <a:rPr lang="en-US" sz="4500" dirty="0" err="1" smtClean="0"/>
              <a:t>झाले,पण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संसारात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कधी</a:t>
            </a:r>
            <a:r>
              <a:rPr lang="en-US" sz="4500" dirty="0" smtClean="0"/>
              <a:t> </a:t>
            </a:r>
            <a:r>
              <a:rPr lang="en-US" sz="4500" dirty="0" err="1" smtClean="0"/>
              <a:t>रमले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नाही</a:t>
            </a:r>
            <a:r>
              <a:rPr lang="en-US" sz="4500" dirty="0" smtClean="0"/>
              <a:t>.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शिक्षण</a:t>
            </a:r>
            <a:r>
              <a:rPr lang="en-US" sz="4500" dirty="0" smtClean="0"/>
              <a:t> </a:t>
            </a:r>
            <a:r>
              <a:rPr lang="en-US" sz="4500" dirty="0" err="1" smtClean="0"/>
              <a:t>शिकले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जरी</a:t>
            </a:r>
            <a:r>
              <a:rPr lang="en-US" sz="4500" dirty="0" smtClean="0"/>
              <a:t> </a:t>
            </a:r>
            <a:r>
              <a:rPr lang="en-US" sz="4500" dirty="0" err="1" smtClean="0"/>
              <a:t>नाही</a:t>
            </a:r>
            <a:r>
              <a:rPr lang="en-US" sz="4500" dirty="0" smtClean="0"/>
              <a:t> </a:t>
            </a:r>
            <a:r>
              <a:rPr lang="en-US" sz="4500" dirty="0" err="1" smtClean="0"/>
              <a:t>तरी</a:t>
            </a:r>
            <a:r>
              <a:rPr lang="en-US" sz="4500" dirty="0" smtClean="0"/>
              <a:t> </a:t>
            </a:r>
            <a:r>
              <a:rPr lang="en-US" sz="4500" dirty="0" err="1" smtClean="0"/>
              <a:t>बुद्धी</a:t>
            </a:r>
            <a:r>
              <a:rPr lang="en-US" sz="4500" dirty="0" smtClean="0"/>
              <a:t> </a:t>
            </a:r>
            <a:r>
              <a:rPr lang="en-US" sz="4500" dirty="0" err="1" smtClean="0"/>
              <a:t>प्रखर</a:t>
            </a:r>
            <a:r>
              <a:rPr lang="en-US" sz="4500" dirty="0" smtClean="0"/>
              <a:t> व </a:t>
            </a:r>
            <a:r>
              <a:rPr lang="en-US" sz="4500" dirty="0" err="1" smtClean="0"/>
              <a:t>चिकित्सक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असल्यामुळे</a:t>
            </a:r>
            <a:r>
              <a:rPr lang="en-US" sz="4500" dirty="0" smtClean="0"/>
              <a:t> </a:t>
            </a:r>
            <a:r>
              <a:rPr lang="en-US" sz="4500" dirty="0" err="1" smtClean="0"/>
              <a:t>सभोवतालचा</a:t>
            </a:r>
            <a:r>
              <a:rPr lang="en-US" sz="4500" dirty="0" smtClean="0"/>
              <a:t> </a:t>
            </a:r>
            <a:r>
              <a:rPr lang="en-US" sz="4500" dirty="0" err="1" smtClean="0"/>
              <a:t>बहुजन</a:t>
            </a:r>
            <a:r>
              <a:rPr lang="en-US" sz="4500" dirty="0" smtClean="0"/>
              <a:t> </a:t>
            </a:r>
            <a:r>
              <a:rPr lang="en-US" sz="4500" dirty="0" err="1" smtClean="0"/>
              <a:t>समाज</a:t>
            </a:r>
            <a:r>
              <a:rPr lang="en-US" sz="4500" dirty="0" smtClean="0"/>
              <a:t> </a:t>
            </a:r>
            <a:r>
              <a:rPr lang="en-US" sz="4500" dirty="0" err="1" smtClean="0"/>
              <a:t>अज्ञांन,अंधश्रद्धा</a:t>
            </a:r>
            <a:r>
              <a:rPr lang="en-US" sz="4500" dirty="0" smtClean="0"/>
              <a:t> व </a:t>
            </a:r>
            <a:r>
              <a:rPr lang="en-US" sz="4500" dirty="0" err="1" smtClean="0"/>
              <a:t>व्यसने</a:t>
            </a:r>
            <a:r>
              <a:rPr lang="en-US" sz="4500" dirty="0" smtClean="0"/>
              <a:t> </a:t>
            </a:r>
            <a:r>
              <a:rPr lang="en-US" sz="4500" dirty="0" err="1" smtClean="0"/>
              <a:t>यात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बुडत</a:t>
            </a:r>
            <a:r>
              <a:rPr lang="en-US" sz="4500" dirty="0" smtClean="0"/>
              <a:t> </a:t>
            </a:r>
            <a:r>
              <a:rPr lang="en-US" sz="4500" dirty="0" err="1" smtClean="0"/>
              <a:t>आहे</a:t>
            </a:r>
            <a:r>
              <a:rPr lang="en-US" sz="4500" dirty="0" smtClean="0"/>
              <a:t> व </a:t>
            </a:r>
            <a:r>
              <a:rPr lang="en-US" sz="4500" dirty="0" err="1" smtClean="0"/>
              <a:t>बरबाद</a:t>
            </a:r>
            <a:r>
              <a:rPr lang="en-US" sz="4500" dirty="0" smtClean="0"/>
              <a:t> </a:t>
            </a:r>
            <a:r>
              <a:rPr lang="en-US" sz="4500" dirty="0" err="1" smtClean="0"/>
              <a:t>होत</a:t>
            </a:r>
            <a:r>
              <a:rPr lang="en-US" sz="4500" dirty="0" smtClean="0"/>
              <a:t> </a:t>
            </a:r>
            <a:r>
              <a:rPr lang="en-US" sz="4500" dirty="0" err="1" smtClean="0"/>
              <a:t>आहे</a:t>
            </a:r>
            <a:r>
              <a:rPr lang="en-US" sz="4500" dirty="0" smtClean="0"/>
              <a:t> </a:t>
            </a:r>
            <a:r>
              <a:rPr lang="en-US" sz="4500" dirty="0" err="1" smtClean="0"/>
              <a:t>हे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हेरले.त्यांना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वाईट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वाटे</a:t>
            </a:r>
            <a:r>
              <a:rPr lang="en-US" sz="4500" dirty="0" smtClean="0"/>
              <a:t>, </a:t>
            </a:r>
            <a:r>
              <a:rPr lang="en-US" sz="4500" dirty="0" err="1" smtClean="0"/>
              <a:t>म्हणून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समाजाच्या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उद्धारासाठी</a:t>
            </a:r>
            <a:r>
              <a:rPr lang="en-US" sz="4500" dirty="0" smtClean="0"/>
              <a:t> </a:t>
            </a:r>
            <a:r>
              <a:rPr lang="en-US" sz="4500" dirty="0" err="1" smtClean="0"/>
              <a:t>कीर्तनाच्या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माध्यमातून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जनजागृती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करण्याचे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ठरविले</a:t>
            </a:r>
            <a:r>
              <a:rPr lang="en-US" sz="4500" dirty="0" smtClean="0"/>
              <a:t>.</a:t>
            </a:r>
            <a:br>
              <a:rPr lang="en-US" sz="4500" dirty="0" smtClean="0"/>
            </a:br>
            <a:r>
              <a:rPr lang="en-US" sz="4500" dirty="0" smtClean="0"/>
              <a:t>** </a:t>
            </a:r>
            <a:r>
              <a:rPr lang="en-US" sz="4500" dirty="0" err="1" smtClean="0"/>
              <a:t>देवा</a:t>
            </a:r>
            <a:r>
              <a:rPr lang="en-US" sz="4500" dirty="0" smtClean="0"/>
              <a:t> </a:t>
            </a:r>
            <a:r>
              <a:rPr lang="en-US" sz="4500" dirty="0" err="1" smtClean="0"/>
              <a:t>पुढे</a:t>
            </a:r>
            <a:r>
              <a:rPr lang="en-US" sz="4500" dirty="0" smtClean="0"/>
              <a:t> </a:t>
            </a:r>
            <a:r>
              <a:rPr lang="en-US" sz="4500" dirty="0" err="1" smtClean="0"/>
              <a:t>बली</a:t>
            </a:r>
            <a:r>
              <a:rPr lang="en-US" sz="4500" dirty="0" smtClean="0"/>
              <a:t> </a:t>
            </a:r>
            <a:r>
              <a:rPr lang="en-US" sz="4500" dirty="0" err="1" smtClean="0"/>
              <a:t>देणे</a:t>
            </a:r>
            <a:r>
              <a:rPr lang="en-US" sz="4500" dirty="0" smtClean="0"/>
              <a:t>, </a:t>
            </a:r>
            <a:r>
              <a:rPr lang="en-US" sz="4500" dirty="0" err="1" smtClean="0"/>
              <a:t>दारुचा</a:t>
            </a:r>
            <a:r>
              <a:rPr lang="en-US" sz="4500" dirty="0" smtClean="0"/>
              <a:t> </a:t>
            </a:r>
            <a:r>
              <a:rPr lang="en-US" sz="4500" dirty="0" err="1" smtClean="0"/>
              <a:t>नैवेद्य</a:t>
            </a:r>
            <a:r>
              <a:rPr lang="en-US" sz="4500" dirty="0" smtClean="0"/>
              <a:t> </a:t>
            </a:r>
            <a:r>
              <a:rPr lang="en-US" sz="4500" dirty="0" err="1" smtClean="0"/>
              <a:t>दाखवून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ती</a:t>
            </a:r>
            <a:r>
              <a:rPr lang="en-US" sz="4500" dirty="0" smtClean="0"/>
              <a:t> </a:t>
            </a:r>
            <a:r>
              <a:rPr lang="en-US" sz="4500" dirty="0" err="1" smtClean="0"/>
              <a:t>दारू</a:t>
            </a:r>
            <a:r>
              <a:rPr lang="en-US" sz="4500" dirty="0" smtClean="0"/>
              <a:t> </a:t>
            </a:r>
            <a:r>
              <a:rPr lang="en-US" sz="4500" dirty="0" err="1" smtClean="0"/>
              <a:t>स्वत:च</a:t>
            </a:r>
            <a:r>
              <a:rPr lang="en-US" sz="4500" dirty="0" smtClean="0"/>
              <a:t> </a:t>
            </a:r>
            <a:r>
              <a:rPr lang="en-US" sz="4500" dirty="0" err="1" smtClean="0"/>
              <a:t>पिणे</a:t>
            </a:r>
            <a:r>
              <a:rPr lang="en-US" sz="4500" dirty="0" smtClean="0"/>
              <a:t>, </a:t>
            </a:r>
            <a:r>
              <a:rPr lang="en-US" sz="4500" dirty="0" err="1" smtClean="0"/>
              <a:t>अस्पृश्यता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मानणे,लाच</a:t>
            </a:r>
            <a:r>
              <a:rPr lang="en-US" sz="4500" dirty="0" smtClean="0"/>
              <a:t> </a:t>
            </a:r>
            <a:r>
              <a:rPr lang="en-US" sz="4500" dirty="0" err="1" smtClean="0"/>
              <a:t>खाणे,शिक्षणाकडे</a:t>
            </a:r>
            <a:r>
              <a:rPr lang="en-US" sz="4500" dirty="0" smtClean="0"/>
              <a:t> </a:t>
            </a:r>
            <a:r>
              <a:rPr lang="en-US" sz="4500" dirty="0" err="1" smtClean="0"/>
              <a:t>दुर्लक्ष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करणे</a:t>
            </a:r>
            <a:r>
              <a:rPr lang="en-US" sz="4500" dirty="0" smtClean="0"/>
              <a:t> </a:t>
            </a:r>
            <a:r>
              <a:rPr lang="en-US" sz="4500" dirty="0" err="1" smtClean="0"/>
              <a:t>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सर्व</a:t>
            </a:r>
            <a:r>
              <a:rPr lang="en-US" sz="4500" dirty="0" smtClean="0"/>
              <a:t> </a:t>
            </a:r>
            <a:r>
              <a:rPr lang="en-US" sz="4500" dirty="0" err="1" smtClean="0"/>
              <a:t>गोष्टींवर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कीर्तनातून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प्रखर</a:t>
            </a:r>
            <a:r>
              <a:rPr lang="en-US" sz="4500" dirty="0" smtClean="0"/>
              <a:t> </a:t>
            </a:r>
            <a:r>
              <a:rPr lang="en-US" sz="4500" dirty="0" err="1" smtClean="0"/>
              <a:t>टीका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करू</a:t>
            </a:r>
            <a:r>
              <a:rPr lang="en-US" sz="4500" dirty="0" smtClean="0"/>
              <a:t> </a:t>
            </a:r>
            <a:r>
              <a:rPr lang="en-US" sz="4500" dirty="0" err="1" smtClean="0"/>
              <a:t>लागले</a:t>
            </a:r>
            <a:r>
              <a:rPr lang="en-US" sz="4500" dirty="0" smtClean="0"/>
              <a:t>. </a:t>
            </a:r>
            <a:r>
              <a:rPr lang="en-US" sz="4500" dirty="0" err="1" smtClean="0"/>
              <a:t>त्याप्रकारे</a:t>
            </a:r>
            <a:r>
              <a:rPr lang="en-US" sz="4500" dirty="0" smtClean="0"/>
              <a:t> </a:t>
            </a:r>
            <a:r>
              <a:rPr lang="en-US" sz="4500" dirty="0" err="1" smtClean="0"/>
              <a:t>प्रहार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करणारे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अभंग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असायचे</a:t>
            </a:r>
            <a:r>
              <a:rPr lang="en-US" sz="4500" dirty="0" smtClean="0"/>
              <a:t>, </a:t>
            </a:r>
            <a:r>
              <a:rPr lang="en-US" sz="4500" dirty="0" err="1" smtClean="0"/>
              <a:t>कधी</a:t>
            </a:r>
            <a:r>
              <a:rPr lang="en-US" sz="4500" dirty="0" smtClean="0"/>
              <a:t> </a:t>
            </a:r>
            <a:r>
              <a:rPr lang="en-US" sz="4500" dirty="0" err="1" smtClean="0"/>
              <a:t>कधी</a:t>
            </a:r>
            <a:r>
              <a:rPr lang="en-US" sz="4500" dirty="0" smtClean="0"/>
              <a:t> </a:t>
            </a:r>
            <a:r>
              <a:rPr lang="en-US" sz="4500" dirty="0" err="1" smtClean="0"/>
              <a:t>श्रोत्यांना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खोचट</a:t>
            </a:r>
            <a:r>
              <a:rPr lang="en-US" sz="4500" dirty="0" smtClean="0"/>
              <a:t> </a:t>
            </a:r>
            <a:r>
              <a:rPr lang="en-US" sz="4500" dirty="0" err="1" smtClean="0"/>
              <a:t>प्रश्न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करायचे</a:t>
            </a:r>
            <a:r>
              <a:rPr lang="en-US" sz="4500" dirty="0" smtClean="0"/>
              <a:t>. </a:t>
            </a:r>
            <a:r>
              <a:rPr lang="en-US" sz="4500" dirty="0" err="1" smtClean="0"/>
              <a:t>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प्रमाणे</a:t>
            </a:r>
            <a:r>
              <a:rPr lang="en-US" sz="4500" dirty="0" smtClean="0"/>
              <a:t> </a:t>
            </a:r>
            <a:r>
              <a:rPr lang="en-US" sz="4500" dirty="0" err="1" smtClean="0"/>
              <a:t>महाराष्ट्र,गुजराथ,कर्नाटक</a:t>
            </a:r>
            <a:r>
              <a:rPr lang="en-US" sz="4500" dirty="0" smtClean="0"/>
              <a:t> </a:t>
            </a:r>
            <a:r>
              <a:rPr lang="en-US" sz="4500" dirty="0" err="1" smtClean="0"/>
              <a:t>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ठिकाणी</a:t>
            </a:r>
            <a:r>
              <a:rPr lang="en-US" sz="4500" dirty="0" smtClean="0"/>
              <a:t> </a:t>
            </a:r>
            <a:r>
              <a:rPr lang="en-US" sz="4500" dirty="0" err="1" smtClean="0"/>
              <a:t>जावून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लोकांना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सन्मार्ग</a:t>
            </a:r>
            <a:r>
              <a:rPr lang="en-US" sz="4500" dirty="0" smtClean="0"/>
              <a:t> </a:t>
            </a:r>
            <a:r>
              <a:rPr lang="en-US" sz="4500" dirty="0" err="1" smtClean="0"/>
              <a:t>दाखविला</a:t>
            </a:r>
            <a:r>
              <a:rPr lang="en-US" sz="4500" dirty="0" smtClean="0"/>
              <a:t>.</a:t>
            </a:r>
            <a:br>
              <a:rPr lang="en-US" sz="4500" dirty="0" smtClean="0"/>
            </a:br>
            <a:r>
              <a:rPr lang="en-US" sz="4500" dirty="0" smtClean="0"/>
              <a:t>** </a:t>
            </a:r>
            <a:r>
              <a:rPr lang="en-US" sz="4500" dirty="0" err="1" smtClean="0"/>
              <a:t>हुंडा</a:t>
            </a:r>
            <a:r>
              <a:rPr lang="en-US" sz="4500" dirty="0" smtClean="0"/>
              <a:t> </a:t>
            </a:r>
            <a:r>
              <a:rPr lang="en-US" sz="4500" dirty="0" err="1" smtClean="0"/>
              <a:t>विरोधात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चळवळ</a:t>
            </a:r>
            <a:r>
              <a:rPr lang="en-US" sz="4500" dirty="0" smtClean="0"/>
              <a:t> </a:t>
            </a:r>
            <a:r>
              <a:rPr lang="en-US" sz="4500" dirty="0" err="1" smtClean="0"/>
              <a:t>राबविल्यात</a:t>
            </a:r>
            <a:r>
              <a:rPr lang="en-US" sz="4500" dirty="0" smtClean="0"/>
              <a:t>, </a:t>
            </a:r>
            <a:r>
              <a:rPr lang="en-US" sz="4500" dirty="0" err="1" smtClean="0"/>
              <a:t>कर्ज</a:t>
            </a:r>
            <a:r>
              <a:rPr lang="en-US" sz="4500" dirty="0" smtClean="0"/>
              <a:t> </a:t>
            </a:r>
            <a:r>
              <a:rPr lang="en-US" sz="4500" dirty="0" err="1" smtClean="0"/>
              <a:t>काढून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लग्न</a:t>
            </a:r>
            <a:r>
              <a:rPr lang="en-US" sz="4500" dirty="0" smtClean="0"/>
              <a:t> न </a:t>
            </a:r>
            <a:r>
              <a:rPr lang="en-US" sz="4500" dirty="0" err="1" smtClean="0"/>
              <a:t>करता</a:t>
            </a:r>
            <a:r>
              <a:rPr lang="en-US" sz="4500" dirty="0" smtClean="0"/>
              <a:t> ” </a:t>
            </a:r>
            <a:r>
              <a:rPr lang="en-US" sz="4500" dirty="0" err="1" smtClean="0"/>
              <a:t>झुणका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भाकरीवर</a:t>
            </a:r>
            <a:r>
              <a:rPr lang="en-US" sz="4500" dirty="0" smtClean="0"/>
              <a:t>” </a:t>
            </a:r>
            <a:r>
              <a:rPr lang="en-US" sz="4500" dirty="0" err="1" smtClean="0"/>
              <a:t>लग्न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करण्या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करीता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मत</a:t>
            </a:r>
            <a:r>
              <a:rPr lang="en-US" sz="4500" dirty="0" smtClean="0"/>
              <a:t> </a:t>
            </a:r>
            <a:r>
              <a:rPr lang="en-US" sz="4500" dirty="0" err="1" smtClean="0"/>
              <a:t>मांडलीत,घरात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दालीद्र्य</a:t>
            </a:r>
            <a:r>
              <a:rPr lang="en-US" sz="4500" dirty="0" smtClean="0"/>
              <a:t> </a:t>
            </a:r>
            <a:r>
              <a:rPr lang="en-US" sz="4500" dirty="0" err="1" smtClean="0"/>
              <a:t>आणू</a:t>
            </a:r>
            <a:r>
              <a:rPr lang="en-US" sz="4500" dirty="0" smtClean="0"/>
              <a:t> </a:t>
            </a:r>
            <a:r>
              <a:rPr lang="en-US" sz="4500" dirty="0" err="1" smtClean="0"/>
              <a:t>नका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असे</a:t>
            </a:r>
            <a:r>
              <a:rPr lang="en-US" sz="4500" dirty="0" smtClean="0"/>
              <a:t> </a:t>
            </a:r>
            <a:r>
              <a:rPr lang="en-US" sz="4500" dirty="0" err="1" smtClean="0"/>
              <a:t>समजावून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सांगितले</a:t>
            </a:r>
            <a:r>
              <a:rPr lang="en-US" sz="4500" dirty="0" smtClean="0"/>
              <a:t>.</a:t>
            </a:r>
            <a:br>
              <a:rPr lang="en-US" sz="4500" dirty="0" smtClean="0"/>
            </a:br>
            <a:r>
              <a:rPr lang="en-US" sz="4500" dirty="0" smtClean="0"/>
              <a:t>** </a:t>
            </a:r>
            <a:r>
              <a:rPr lang="en-US" sz="4500" dirty="0" err="1" smtClean="0"/>
              <a:t>एक</a:t>
            </a:r>
            <a:r>
              <a:rPr lang="en-US" sz="4500" dirty="0" smtClean="0"/>
              <a:t> </a:t>
            </a:r>
            <a:r>
              <a:rPr lang="en-US" sz="4500" dirty="0" err="1" smtClean="0"/>
              <a:t>दिवस</a:t>
            </a:r>
            <a:r>
              <a:rPr lang="en-US" sz="4500" dirty="0" smtClean="0"/>
              <a:t> </a:t>
            </a:r>
            <a:r>
              <a:rPr lang="en-US" sz="4500" dirty="0" err="1" smtClean="0"/>
              <a:t>कीर्तन</a:t>
            </a:r>
            <a:r>
              <a:rPr lang="en-US" sz="4500" dirty="0" smtClean="0"/>
              <a:t> </a:t>
            </a:r>
            <a:r>
              <a:rPr lang="en-US" sz="4500" dirty="0" err="1" smtClean="0"/>
              <a:t>चालू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असताना</a:t>
            </a:r>
            <a:r>
              <a:rPr lang="en-US" sz="4500" dirty="0" smtClean="0"/>
              <a:t>  </a:t>
            </a:r>
            <a:r>
              <a:rPr lang="en-US" sz="4500" dirty="0" err="1" smtClean="0"/>
              <a:t>टपाल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वाल्याने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तार</a:t>
            </a:r>
            <a:r>
              <a:rPr lang="en-US" sz="4500" dirty="0" smtClean="0"/>
              <a:t> </a:t>
            </a:r>
            <a:r>
              <a:rPr lang="en-US" sz="4500" dirty="0" err="1" smtClean="0"/>
              <a:t>आणली</a:t>
            </a:r>
            <a:r>
              <a:rPr lang="en-US" sz="4500" dirty="0" smtClean="0"/>
              <a:t> </a:t>
            </a:r>
            <a:r>
              <a:rPr lang="en-US" sz="4500" dirty="0" err="1" smtClean="0"/>
              <a:t>बाबा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कीर्तनात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तल्लीन</a:t>
            </a:r>
            <a:r>
              <a:rPr lang="en-US" sz="4500" dirty="0" smtClean="0"/>
              <a:t> </a:t>
            </a:r>
            <a:r>
              <a:rPr lang="en-US" sz="4500" dirty="0" err="1" smtClean="0"/>
              <a:t>होते</a:t>
            </a:r>
            <a:r>
              <a:rPr lang="en-US" sz="4500" dirty="0" smtClean="0"/>
              <a:t>. </a:t>
            </a:r>
            <a:r>
              <a:rPr lang="en-US" sz="4500" dirty="0" err="1" smtClean="0"/>
              <a:t>ती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त्यांच्या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मुलाच्या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मृत्यूची</a:t>
            </a:r>
            <a:r>
              <a:rPr lang="en-US" sz="4500" dirty="0" smtClean="0"/>
              <a:t> </a:t>
            </a:r>
            <a:r>
              <a:rPr lang="en-US" sz="4500" dirty="0" err="1" smtClean="0"/>
              <a:t>तार</a:t>
            </a:r>
            <a:r>
              <a:rPr lang="en-US" sz="4500" dirty="0" smtClean="0"/>
              <a:t> </a:t>
            </a:r>
            <a:r>
              <a:rPr lang="en-US" sz="4500" dirty="0" err="1" smtClean="0"/>
              <a:t>होती</a:t>
            </a:r>
            <a:r>
              <a:rPr lang="en-US" sz="4500" dirty="0" smtClean="0"/>
              <a:t>. </a:t>
            </a:r>
            <a:r>
              <a:rPr lang="en-US" sz="4500" dirty="0" err="1" smtClean="0"/>
              <a:t>टपालवाला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जोरात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ओरडला</a:t>
            </a:r>
            <a:r>
              <a:rPr lang="en-US" sz="4500" dirty="0" smtClean="0"/>
              <a:t>- ” </a:t>
            </a:r>
            <a:r>
              <a:rPr lang="en-US" sz="4500" dirty="0" err="1" smtClean="0"/>
              <a:t>बाबा</a:t>
            </a:r>
            <a:r>
              <a:rPr lang="en-US" sz="4500" dirty="0" smtClean="0"/>
              <a:t> </a:t>
            </a:r>
            <a:r>
              <a:rPr lang="en-US" sz="4500" dirty="0" err="1" smtClean="0"/>
              <a:t>आपला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गोविंदा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वारला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हो</a:t>
            </a:r>
            <a:r>
              <a:rPr lang="en-US" sz="4500" dirty="0" smtClean="0"/>
              <a:t> !  </a:t>
            </a:r>
            <a:r>
              <a:rPr lang="en-US" sz="4500" dirty="0" err="1" smtClean="0"/>
              <a:t>हे</a:t>
            </a:r>
            <a:r>
              <a:rPr lang="en-US" sz="4500" dirty="0" smtClean="0"/>
              <a:t> </a:t>
            </a:r>
            <a:r>
              <a:rPr lang="en-US" sz="4500" dirty="0" err="1" smtClean="0"/>
              <a:t>शब्द</a:t>
            </a:r>
            <a:r>
              <a:rPr lang="en-US" sz="4500" dirty="0" smtClean="0"/>
              <a:t> </a:t>
            </a:r>
            <a:r>
              <a:rPr lang="en-US" sz="4500" dirty="0" err="1" smtClean="0"/>
              <a:t>बाबांनी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ऐकलेत</a:t>
            </a:r>
            <a:r>
              <a:rPr lang="en-US" sz="4500" dirty="0" smtClean="0"/>
              <a:t>, </a:t>
            </a:r>
            <a:r>
              <a:rPr lang="en-US" sz="4500" dirty="0" err="1" smtClean="0"/>
              <a:t>बाबा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क्षणभर</a:t>
            </a:r>
            <a:r>
              <a:rPr lang="en-US" sz="4500" dirty="0" smtClean="0"/>
              <a:t> </a:t>
            </a:r>
            <a:r>
              <a:rPr lang="en-US" sz="4500" dirty="0" err="1" smtClean="0"/>
              <a:t>शांत</a:t>
            </a:r>
            <a:r>
              <a:rPr lang="en-US" sz="4500" dirty="0" smtClean="0"/>
              <a:t> </a:t>
            </a:r>
            <a:r>
              <a:rPr lang="en-US" sz="4500" dirty="0" err="1" smtClean="0"/>
              <a:t>झालेत</a:t>
            </a:r>
            <a:r>
              <a:rPr lang="en-US" sz="4500" dirty="0" smtClean="0"/>
              <a:t>! </a:t>
            </a:r>
            <a:r>
              <a:rPr lang="en-US" sz="4500" dirty="0" err="1" smtClean="0"/>
              <a:t>मग</a:t>
            </a:r>
            <a:r>
              <a:rPr lang="en-US" sz="4500" dirty="0" smtClean="0"/>
              <a:t> </a:t>
            </a:r>
            <a:r>
              <a:rPr lang="en-US" sz="4500" dirty="0" err="1" smtClean="0"/>
              <a:t>ऎका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क्षणातच</a:t>
            </a:r>
            <a:r>
              <a:rPr lang="en-US" sz="4500" dirty="0" smtClean="0"/>
              <a:t>  </a:t>
            </a:r>
            <a:r>
              <a:rPr lang="en-US" sz="4500" dirty="0" err="1" smtClean="0"/>
              <a:t>त्यांनी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निर्विकार</a:t>
            </a:r>
            <a:r>
              <a:rPr lang="en-US" sz="4500" dirty="0" smtClean="0"/>
              <a:t> </a:t>
            </a:r>
            <a:r>
              <a:rPr lang="en-US" sz="4500" dirty="0" err="1" smtClean="0"/>
              <a:t>मुद्रेने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मोठ्याने</a:t>
            </a:r>
            <a:r>
              <a:rPr lang="en-US" sz="4500" dirty="0" smtClean="0"/>
              <a:t> </a:t>
            </a:r>
            <a:r>
              <a:rPr lang="en-US" sz="4500" dirty="0" err="1" smtClean="0"/>
              <a:t>म्हणाले</a:t>
            </a:r>
            <a:r>
              <a:rPr lang="en-US" sz="4500" dirty="0" smtClean="0"/>
              <a:t>, ” </a:t>
            </a:r>
            <a:r>
              <a:rPr lang="en-US" sz="4500" dirty="0" err="1" smtClean="0"/>
              <a:t>मेले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ऎसे</a:t>
            </a:r>
            <a:r>
              <a:rPr lang="en-US" sz="4500" dirty="0" smtClean="0"/>
              <a:t> </a:t>
            </a:r>
            <a:r>
              <a:rPr lang="en-US" sz="4500" dirty="0" err="1" smtClean="0"/>
              <a:t>कोट्यानु</a:t>
            </a:r>
            <a:r>
              <a:rPr lang="en-US" sz="4500" dirty="0" smtClean="0"/>
              <a:t> </a:t>
            </a:r>
            <a:r>
              <a:rPr lang="en-US" sz="4500" dirty="0" err="1" smtClean="0"/>
              <a:t>कोटी</a:t>
            </a:r>
            <a:r>
              <a:rPr lang="en-US" sz="4500" dirty="0" smtClean="0"/>
              <a:t> </a:t>
            </a:r>
            <a:r>
              <a:rPr lang="en-US" sz="4500" dirty="0" err="1" smtClean="0"/>
              <a:t>काय</a:t>
            </a:r>
            <a:r>
              <a:rPr lang="en-US" sz="4500" dirty="0" smtClean="0"/>
              <a:t> </a:t>
            </a:r>
            <a:r>
              <a:rPr lang="en-US" sz="4500" dirty="0" err="1" smtClean="0"/>
              <a:t>रडू</a:t>
            </a:r>
            <a:r>
              <a:rPr lang="en-US" sz="4500" dirty="0" smtClean="0"/>
              <a:t> </a:t>
            </a:r>
            <a:r>
              <a:rPr lang="en-US" sz="4500" dirty="0" err="1" smtClean="0"/>
              <a:t>ऎका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साठी</a:t>
            </a:r>
            <a:r>
              <a:rPr lang="en-US" sz="4500" dirty="0" smtClean="0"/>
              <a:t> ” </a:t>
            </a:r>
            <a:r>
              <a:rPr lang="en-US" sz="4500" dirty="0" err="1" smtClean="0"/>
              <a:t>एकुलत्या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ऎका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मुलाच्या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मृत्यूचे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दु:ख</a:t>
            </a:r>
            <a:r>
              <a:rPr lang="en-US" sz="4500" dirty="0" smtClean="0"/>
              <a:t> </a:t>
            </a:r>
            <a:r>
              <a:rPr lang="en-US" sz="4500" dirty="0" err="1" smtClean="0"/>
              <a:t>गिळून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पुन्हा</a:t>
            </a:r>
            <a:r>
              <a:rPr lang="en-US" sz="4500" dirty="0" smtClean="0"/>
              <a:t> </a:t>
            </a:r>
            <a:r>
              <a:rPr lang="en-US" sz="4500" dirty="0" err="1" smtClean="0"/>
              <a:t>कीर्तनात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दंग</a:t>
            </a:r>
            <a:r>
              <a:rPr lang="en-US" sz="4500" dirty="0" smtClean="0"/>
              <a:t> </a:t>
            </a:r>
            <a:r>
              <a:rPr lang="en-US" sz="4500" dirty="0" err="1" smtClean="0"/>
              <a:t>झाले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असल्या</a:t>
            </a:r>
            <a:r>
              <a:rPr lang="en-US" sz="4500" dirty="0" smtClean="0"/>
              <a:t>  </a:t>
            </a:r>
            <a:r>
              <a:rPr lang="en-US" sz="4500" dirty="0" err="1" smtClean="0"/>
              <a:t>बर्याच</a:t>
            </a:r>
            <a:r>
              <a:rPr lang="en-US" sz="4500" dirty="0" smtClean="0"/>
              <a:t> </a:t>
            </a:r>
            <a:r>
              <a:rPr lang="en-US" sz="4500" dirty="0" err="1" smtClean="0"/>
              <a:t>क्षणातून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पारखले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गेले</a:t>
            </a:r>
            <a:r>
              <a:rPr lang="en-US" sz="4500" dirty="0" smtClean="0"/>
              <a:t>.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स्वत</a:t>
            </a:r>
            <a:r>
              <a:rPr lang="en-US" sz="4500" dirty="0" smtClean="0"/>
              <a:t>: </a:t>
            </a:r>
            <a:r>
              <a:rPr lang="en-US" sz="4500" dirty="0" err="1" smtClean="0"/>
              <a:t>करीता</a:t>
            </a:r>
            <a:r>
              <a:rPr lang="en-US" sz="4500" dirty="0" smtClean="0"/>
              <a:t> </a:t>
            </a:r>
            <a:r>
              <a:rPr lang="en-US" sz="4500" dirty="0" err="1" smtClean="0"/>
              <a:t>जगत</a:t>
            </a:r>
            <a:r>
              <a:rPr lang="en-US" sz="4500" dirty="0" smtClean="0"/>
              <a:t> </a:t>
            </a:r>
            <a:r>
              <a:rPr lang="en-US" sz="4500" dirty="0" err="1" smtClean="0"/>
              <a:t>नव्हते</a:t>
            </a:r>
            <a:r>
              <a:rPr lang="en-US" sz="4500" dirty="0" smtClean="0"/>
              <a:t>. </a:t>
            </a:r>
            <a:r>
              <a:rPr lang="en-US" sz="4500" dirty="0" err="1" smtClean="0"/>
              <a:t>सर्वांना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स्थितप्रज्ञ</a:t>
            </a:r>
            <a:r>
              <a:rPr lang="en-US" sz="4500" dirty="0" smtClean="0"/>
              <a:t> </a:t>
            </a:r>
            <a:r>
              <a:rPr lang="en-US" sz="4500" dirty="0" err="1" smtClean="0"/>
              <a:t>अवस्थेचा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मार्ग</a:t>
            </a:r>
            <a:r>
              <a:rPr lang="en-US" sz="4500" dirty="0" smtClean="0"/>
              <a:t> </a:t>
            </a:r>
            <a:r>
              <a:rPr lang="en-US" sz="4500" dirty="0" err="1" smtClean="0"/>
              <a:t>दाखवीत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त्यांचा</a:t>
            </a:r>
            <a:r>
              <a:rPr lang="en-US" sz="4500" dirty="0" smtClean="0"/>
              <a:t> </a:t>
            </a:r>
            <a:r>
              <a:rPr lang="en-US" sz="4500" dirty="0" err="1" smtClean="0"/>
              <a:t>यशोदीप</a:t>
            </a:r>
            <a:r>
              <a:rPr lang="en-US" sz="4500" dirty="0" smtClean="0"/>
              <a:t> </a:t>
            </a:r>
            <a:r>
              <a:rPr lang="en-US" sz="4500" dirty="0" err="1" smtClean="0"/>
              <a:t>जळत</a:t>
            </a:r>
            <a:r>
              <a:rPr lang="en-US" sz="4500" dirty="0" smtClean="0"/>
              <a:t> </a:t>
            </a:r>
            <a:r>
              <a:rPr lang="en-US" sz="4500" dirty="0" err="1" smtClean="0"/>
              <a:t>होता</a:t>
            </a:r>
            <a:r>
              <a:rPr lang="en-US" sz="4500" dirty="0" smtClean="0"/>
              <a:t>.</a:t>
            </a:r>
            <a:br>
              <a:rPr lang="en-US" sz="4500" dirty="0" smtClean="0"/>
            </a:br>
            <a:r>
              <a:rPr lang="en-US" sz="4500" dirty="0" smtClean="0"/>
              <a:t>** </a:t>
            </a:r>
            <a:r>
              <a:rPr lang="en-US" sz="4500" dirty="0" err="1" smtClean="0"/>
              <a:t>पंढरपूर,देहू</a:t>
            </a:r>
            <a:r>
              <a:rPr lang="en-US" sz="4500" dirty="0" smtClean="0"/>
              <a:t>, </a:t>
            </a:r>
            <a:r>
              <a:rPr lang="en-US" sz="4500" dirty="0" err="1" smtClean="0"/>
              <a:t>आळंदीअश्या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तीर्थ</a:t>
            </a:r>
            <a:r>
              <a:rPr lang="en-US" sz="4500" dirty="0" smtClean="0"/>
              <a:t> </a:t>
            </a:r>
            <a:r>
              <a:rPr lang="en-US" sz="4500" dirty="0" err="1" smtClean="0"/>
              <a:t>क्षेत्री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यात्रेकरुंना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राहता</a:t>
            </a:r>
            <a:r>
              <a:rPr lang="en-US" sz="4500" dirty="0" smtClean="0"/>
              <a:t> </a:t>
            </a:r>
            <a:r>
              <a:rPr lang="en-US" sz="4500" dirty="0" err="1" smtClean="0"/>
              <a:t>यावे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त्यासाठी</a:t>
            </a:r>
            <a:r>
              <a:rPr lang="en-US" sz="4500" dirty="0" smtClean="0"/>
              <a:t> </a:t>
            </a:r>
            <a:r>
              <a:rPr lang="en-US" sz="4500" dirty="0" err="1" smtClean="0"/>
              <a:t>धनिकान</a:t>
            </a:r>
            <a:r>
              <a:rPr lang="en-US" sz="4500" dirty="0" smtClean="0"/>
              <a:t> </a:t>
            </a:r>
            <a:r>
              <a:rPr lang="en-US" sz="4500" dirty="0" err="1" smtClean="0"/>
              <a:t>कडून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देणग्या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मिळवून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सुसज्ज</a:t>
            </a:r>
            <a:r>
              <a:rPr lang="en-US" sz="4500" dirty="0" smtClean="0"/>
              <a:t> व </a:t>
            </a:r>
            <a:r>
              <a:rPr lang="en-US" sz="4500" dirty="0" err="1" smtClean="0"/>
              <a:t>सर्व</a:t>
            </a:r>
            <a:r>
              <a:rPr lang="en-US" sz="4500" dirty="0" smtClean="0"/>
              <a:t> </a:t>
            </a:r>
            <a:r>
              <a:rPr lang="en-US" sz="4500" dirty="0" err="1" smtClean="0"/>
              <a:t>सोयींनी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मोठमोठ्या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धर्म</a:t>
            </a:r>
            <a:r>
              <a:rPr lang="en-US" sz="4500" dirty="0" smtClean="0"/>
              <a:t> </a:t>
            </a:r>
            <a:r>
              <a:rPr lang="en-US" sz="4500" dirty="0" err="1" smtClean="0"/>
              <a:t>शाळा</a:t>
            </a:r>
            <a:r>
              <a:rPr lang="en-US" sz="4500" dirty="0" smtClean="0"/>
              <a:t> </a:t>
            </a:r>
            <a:r>
              <a:rPr lang="en-US" sz="4500" dirty="0" err="1" smtClean="0"/>
              <a:t>बांधल्या</a:t>
            </a:r>
            <a:r>
              <a:rPr lang="en-US" sz="4500" dirty="0" smtClean="0"/>
              <a:t>, </a:t>
            </a:r>
            <a:r>
              <a:rPr lang="en-US" sz="4500" dirty="0" err="1" smtClean="0"/>
              <a:t>श्रिमंताण</a:t>
            </a:r>
            <a:r>
              <a:rPr lang="en-US" sz="4500" dirty="0" smtClean="0"/>
              <a:t> </a:t>
            </a:r>
            <a:r>
              <a:rPr lang="en-US" sz="4500" dirty="0" err="1" smtClean="0"/>
              <a:t>कडून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येणारे</a:t>
            </a:r>
            <a:r>
              <a:rPr lang="en-US" sz="4500" dirty="0" smtClean="0"/>
              <a:t> </a:t>
            </a:r>
            <a:r>
              <a:rPr lang="en-US" sz="4500" dirty="0" err="1" smtClean="0"/>
              <a:t>अन्न</a:t>
            </a:r>
            <a:r>
              <a:rPr lang="en-US" sz="4500" dirty="0" smtClean="0"/>
              <a:t> </a:t>
            </a:r>
            <a:r>
              <a:rPr lang="en-US" sz="4500" dirty="0" err="1" smtClean="0"/>
              <a:t>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गरिबांना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वाटून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देत</a:t>
            </a:r>
            <a:r>
              <a:rPr lang="en-US" sz="4500" dirty="0" smtClean="0"/>
              <a:t> व </a:t>
            </a:r>
            <a:r>
              <a:rPr lang="en-US" sz="4500" dirty="0" err="1" smtClean="0"/>
              <a:t>आपण</a:t>
            </a:r>
            <a:r>
              <a:rPr lang="en-US" sz="4500" dirty="0" smtClean="0"/>
              <a:t> </a:t>
            </a:r>
            <a:r>
              <a:rPr lang="en-US" sz="4500" dirty="0" err="1" smtClean="0"/>
              <a:t>एखाद्या</a:t>
            </a:r>
            <a:r>
              <a:rPr lang="en-US" sz="4500" dirty="0" smtClean="0"/>
              <a:t> </a:t>
            </a:r>
            <a:r>
              <a:rPr lang="en-US" sz="4500" dirty="0" err="1" smtClean="0"/>
              <a:t>गरिबा</a:t>
            </a:r>
            <a:r>
              <a:rPr lang="en-US" sz="4500" dirty="0" smtClean="0"/>
              <a:t> </a:t>
            </a:r>
            <a:r>
              <a:rPr lang="en-US" sz="4500" dirty="0" err="1" smtClean="0"/>
              <a:t>घरची</a:t>
            </a:r>
            <a:r>
              <a:rPr lang="en-US" sz="4500" dirty="0" smtClean="0"/>
              <a:t> </a:t>
            </a:r>
            <a:r>
              <a:rPr lang="en-US" sz="4500" dirty="0" err="1" smtClean="0"/>
              <a:t>चटणी-भाकरी</a:t>
            </a:r>
            <a:r>
              <a:rPr lang="en-US" sz="4500" dirty="0" smtClean="0"/>
              <a:t> </a:t>
            </a:r>
            <a:r>
              <a:rPr lang="en-US" sz="4500" dirty="0" err="1" smtClean="0"/>
              <a:t>खावून</a:t>
            </a:r>
            <a:r>
              <a:rPr lang="en-US" sz="4500" dirty="0" smtClean="0"/>
              <a:t> </a:t>
            </a:r>
            <a:r>
              <a:rPr lang="en-US" sz="4500" dirty="0" err="1" smtClean="0"/>
              <a:t>जीवन</a:t>
            </a:r>
            <a:r>
              <a:rPr lang="en-US" sz="4500" dirty="0" smtClean="0"/>
              <a:t> </a:t>
            </a:r>
            <a:r>
              <a:rPr lang="en-US" sz="4500" dirty="0" err="1" smtClean="0"/>
              <a:t>काढीत.ते</a:t>
            </a:r>
            <a:r>
              <a:rPr lang="en-US" sz="4500" dirty="0" smtClean="0"/>
              <a:t> </a:t>
            </a:r>
            <a:r>
              <a:rPr lang="en-US" sz="4500" dirty="0" err="1" smtClean="0"/>
              <a:t>आपल्याला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मिळालेली</a:t>
            </a:r>
            <a:r>
              <a:rPr lang="en-US" sz="4500" dirty="0" smtClean="0"/>
              <a:t> </a:t>
            </a:r>
            <a:r>
              <a:rPr lang="en-US" sz="4500" dirty="0" err="1" smtClean="0"/>
              <a:t>मिळकत</a:t>
            </a:r>
            <a:r>
              <a:rPr lang="en-US" sz="4500" dirty="0" smtClean="0"/>
              <a:t> </a:t>
            </a:r>
            <a:r>
              <a:rPr lang="en-US" sz="4500" dirty="0" err="1" smtClean="0"/>
              <a:t>अनेक</a:t>
            </a:r>
            <a:r>
              <a:rPr lang="en-US" sz="4500" dirty="0" smtClean="0"/>
              <a:t> </a:t>
            </a:r>
            <a:r>
              <a:rPr lang="en-US" sz="4500" dirty="0" err="1" smtClean="0"/>
              <a:t>संस्थान</a:t>
            </a:r>
            <a:r>
              <a:rPr lang="en-US" sz="4500" dirty="0" smtClean="0"/>
              <a:t> </a:t>
            </a:r>
            <a:r>
              <a:rPr lang="en-US" sz="4500" dirty="0" err="1" smtClean="0"/>
              <a:t>मध्ये</a:t>
            </a:r>
            <a:r>
              <a:rPr lang="en-US" sz="4500" dirty="0" smtClean="0"/>
              <a:t> </a:t>
            </a:r>
            <a:r>
              <a:rPr lang="en-US" sz="4500" dirty="0" err="1" smtClean="0"/>
              <a:t>देत</a:t>
            </a:r>
            <a:r>
              <a:rPr lang="en-US" sz="4500" dirty="0" smtClean="0"/>
              <a:t>. </a:t>
            </a:r>
            <a:r>
              <a:rPr lang="en-US" sz="4500" dirty="0" err="1" smtClean="0"/>
              <a:t>असेच</a:t>
            </a:r>
            <a:r>
              <a:rPr lang="en-US" sz="4500" dirty="0" smtClean="0"/>
              <a:t> </a:t>
            </a:r>
            <a:r>
              <a:rPr lang="en-US" sz="4500" dirty="0" err="1" smtClean="0"/>
              <a:t>ऎक</a:t>
            </a:r>
            <a:r>
              <a:rPr lang="en-US" sz="4500" dirty="0" smtClean="0"/>
              <a:t> </a:t>
            </a:r>
            <a:r>
              <a:rPr lang="en-US" sz="4500" dirty="0" err="1" smtClean="0"/>
              <a:t>वेळ</a:t>
            </a:r>
            <a:r>
              <a:rPr lang="en-US" sz="4500" dirty="0" smtClean="0"/>
              <a:t> </a:t>
            </a:r>
            <a:r>
              <a:rPr lang="en-US" sz="4500" dirty="0" err="1" smtClean="0"/>
              <a:t>वारकरयां</a:t>
            </a:r>
            <a:r>
              <a:rPr lang="en-US" sz="4500" dirty="0" smtClean="0"/>
              <a:t> </a:t>
            </a:r>
            <a:r>
              <a:rPr lang="en-US" sz="4500" dirty="0" err="1" smtClean="0"/>
              <a:t>सोबत</a:t>
            </a:r>
            <a:r>
              <a:rPr lang="en-US" sz="4500" dirty="0" smtClean="0"/>
              <a:t> </a:t>
            </a:r>
            <a:r>
              <a:rPr lang="en-US" sz="4500" dirty="0" err="1" smtClean="0"/>
              <a:t>कीर्तन</a:t>
            </a:r>
            <a:r>
              <a:rPr lang="en-US" sz="4500" dirty="0" smtClean="0"/>
              <a:t> </a:t>
            </a:r>
            <a:r>
              <a:rPr lang="en-US" sz="4500" dirty="0" err="1" smtClean="0"/>
              <a:t>करीत</a:t>
            </a:r>
            <a:r>
              <a:rPr lang="en-US" sz="4500" dirty="0" smtClean="0"/>
              <a:t> </a:t>
            </a:r>
            <a:r>
              <a:rPr lang="en-US" sz="4500" dirty="0" err="1" smtClean="0"/>
              <a:t>जात</a:t>
            </a:r>
            <a:r>
              <a:rPr lang="en-US" sz="4500" dirty="0" smtClean="0"/>
              <a:t> </a:t>
            </a:r>
            <a:r>
              <a:rPr lang="en-US" sz="4500" dirty="0" err="1" smtClean="0"/>
              <a:t>असता</a:t>
            </a:r>
            <a:r>
              <a:rPr lang="en-US" sz="4500" dirty="0" smtClean="0"/>
              <a:t> २० </a:t>
            </a:r>
            <a:r>
              <a:rPr lang="en-US" sz="4500" dirty="0" err="1" smtClean="0"/>
              <a:t>डिसेंबर</a:t>
            </a:r>
            <a:r>
              <a:rPr lang="en-US" sz="4500" dirty="0" smtClean="0"/>
              <a:t> १९५६ </a:t>
            </a:r>
            <a:r>
              <a:rPr lang="en-US" sz="4500" dirty="0" err="1" smtClean="0"/>
              <a:t>रोजी</a:t>
            </a:r>
            <a:r>
              <a:rPr lang="en-US" sz="4500" dirty="0" smtClean="0"/>
              <a:t> </a:t>
            </a:r>
            <a:r>
              <a:rPr lang="en-US" sz="4500" dirty="0" err="1" smtClean="0"/>
              <a:t>अमरावतीत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निधन</a:t>
            </a:r>
            <a:r>
              <a:rPr lang="en-US" sz="4500" dirty="0" smtClean="0"/>
              <a:t> </a:t>
            </a:r>
            <a:r>
              <a:rPr lang="en-US" sz="4500" dirty="0" err="1" smtClean="0"/>
              <a:t>झाले</a:t>
            </a:r>
            <a:r>
              <a:rPr lang="en-US" sz="4500" dirty="0" smtClean="0"/>
              <a:t>. </a:t>
            </a:r>
            <a:r>
              <a:rPr lang="en-US" sz="4500" dirty="0" err="1" smtClean="0"/>
              <a:t>असे</a:t>
            </a:r>
            <a:r>
              <a:rPr lang="en-US" sz="4500" dirty="0" smtClean="0"/>
              <a:t> </a:t>
            </a:r>
            <a:r>
              <a:rPr lang="en-US" sz="4500" dirty="0" err="1" smtClean="0"/>
              <a:t>संपूर्ण</a:t>
            </a:r>
            <a:r>
              <a:rPr lang="en-US" sz="4500" dirty="0" smtClean="0"/>
              <a:t> </a:t>
            </a:r>
            <a:r>
              <a:rPr lang="en-US" sz="4500" dirty="0" err="1" smtClean="0"/>
              <a:t>आयुष्य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त्यांनी</a:t>
            </a:r>
            <a:r>
              <a:rPr lang="en-US" sz="4500" dirty="0" smtClean="0"/>
              <a:t> </a:t>
            </a:r>
            <a:r>
              <a:rPr lang="en-US" sz="4500" dirty="0" err="1" smtClean="0"/>
              <a:t>समाज</a:t>
            </a:r>
            <a:r>
              <a:rPr lang="en-US" sz="4500" dirty="0" smtClean="0"/>
              <a:t> </a:t>
            </a:r>
            <a:r>
              <a:rPr lang="en-US" sz="4500" dirty="0" err="1" smtClean="0"/>
              <a:t>सुधारनेत</a:t>
            </a:r>
            <a:r>
              <a:rPr lang="en-US" sz="4500" dirty="0" smtClean="0"/>
              <a:t> </a:t>
            </a:r>
            <a:r>
              <a:rPr lang="en-US" sz="4500" dirty="0" err="1" smtClean="0"/>
              <a:t>घालविले</a:t>
            </a:r>
            <a:r>
              <a:rPr lang="en-US" sz="4500" dirty="0" smtClean="0"/>
              <a:t> </a:t>
            </a:r>
            <a:r>
              <a:rPr lang="en-US" sz="4500" dirty="0" err="1" smtClean="0"/>
              <a:t>त्यांचे</a:t>
            </a:r>
            <a:r>
              <a:rPr lang="en-US" sz="4500" dirty="0" smtClean="0"/>
              <a:t> ”</a:t>
            </a:r>
            <a:r>
              <a:rPr lang="en-US" sz="4500" dirty="0" err="1" smtClean="0"/>
              <a:t>गोपाला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गोपाला</a:t>
            </a:r>
            <a:r>
              <a:rPr lang="en-US" sz="4500" dirty="0" smtClean="0"/>
              <a:t> </a:t>
            </a:r>
            <a:r>
              <a:rPr lang="en-US" sz="4500" dirty="0" err="1" smtClean="0"/>
              <a:t>देवकी</a:t>
            </a:r>
            <a:r>
              <a:rPr lang="en-US" sz="4500" dirty="0" smtClean="0"/>
              <a:t> </a:t>
            </a:r>
            <a:r>
              <a:rPr lang="en-US" sz="4500" dirty="0" err="1" smtClean="0"/>
              <a:t>नंदन</a:t>
            </a:r>
            <a:r>
              <a:rPr lang="en-US" sz="4500" dirty="0" smtClean="0"/>
              <a:t> </a:t>
            </a:r>
            <a:r>
              <a:rPr lang="en-US" sz="4500" dirty="0" err="1" smtClean="0"/>
              <a:t>गोपाला</a:t>
            </a:r>
            <a:r>
              <a:rPr lang="en-US" sz="4500" dirty="0" smtClean="0"/>
              <a:t>” </a:t>
            </a:r>
            <a:r>
              <a:rPr lang="en-US" sz="4500" dirty="0" err="1" smtClean="0"/>
              <a:t>हे</a:t>
            </a:r>
            <a:r>
              <a:rPr lang="en-US" sz="4500" dirty="0" smtClean="0"/>
              <a:t> </a:t>
            </a:r>
            <a:r>
              <a:rPr lang="en-US" sz="4500" dirty="0" err="1" smtClean="0"/>
              <a:t>पद</a:t>
            </a:r>
            <a:r>
              <a:rPr lang="en-US" sz="4500" dirty="0" smtClean="0"/>
              <a:t> </a:t>
            </a:r>
            <a:r>
              <a:rPr lang="en-US" sz="4500" dirty="0" err="1" smtClean="0"/>
              <a:t>फार</a:t>
            </a:r>
            <a:r>
              <a:rPr lang="en-US" sz="4500" dirty="0" smtClean="0"/>
              <a:t> </a:t>
            </a:r>
            <a:r>
              <a:rPr lang="en-US" sz="4500" dirty="0" err="1" smtClean="0"/>
              <a:t>आवडीचे</a:t>
            </a:r>
            <a:r>
              <a:rPr lang="en-US" sz="4500" dirty="0" smtClean="0"/>
              <a:t> </a:t>
            </a:r>
            <a:r>
              <a:rPr lang="en-US" sz="4500" dirty="0" err="1" smtClean="0"/>
              <a:t>होते</a:t>
            </a:r>
            <a:r>
              <a:rPr lang="en-US" sz="4500" dirty="0" smtClean="0"/>
              <a:t>.</a:t>
            </a:r>
          </a:p>
          <a:p>
            <a:r>
              <a:rPr lang="en-US" sz="4500" dirty="0" smtClean="0"/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</Words>
  <Application>Microsoft Office PowerPoint</Application>
  <PresentationFormat>On-screen Show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Maharashtra Knowledge Corp.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MKCL</dc:creator>
  <cp:lastModifiedBy>MKCL</cp:lastModifiedBy>
  <cp:revision>3</cp:revision>
  <dcterms:created xsi:type="dcterms:W3CDTF">2017-12-02T06:47:55Z</dcterms:created>
  <dcterms:modified xsi:type="dcterms:W3CDTF">2017-12-02T06:52:51Z</dcterms:modified>
</cp:coreProperties>
</file>