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firstSlideNum="1" rtl="0" saveSubsetFonts="0" serverZoom="0" showSpecialPlsOnTitleSld="1">
  <p:sldMasterIdLst>
    <p:sldMasterId id="2147483672" r:id="rId1"/>
    <p:sldMasterId id="2147483673" r:id="rId2"/>
  </p:sldMasterIdLst>
  <p:notesMasterIdLst>
    <p:notesMasterId r:id="rId3"/>
  </p:notesMasterIdLst>
  <p:sldIdLst>
    <p:sldId id="288" r:id="rId4"/>
    <p:sldId id="289" r:id="rId5"/>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4" r:id="rId30"/>
    <p:sldId id="315" r:id="rId31"/>
    <p:sldId id="316" r:id="rId32"/>
    <p:sldId id="317" r:id="rId33"/>
    <p:sldId id="318" r:id="rId34"/>
    <p:sldId id="319" r:id="rId35"/>
  </p:sldIdLst>
  <p:sldSz type="screen4x3" cy="6858000" cx="9144000"/>
  <p:notesSz cx="6858000" cy="9144000"/>
  <p:defaultTextStyle>
    <a:lvl1pPr algn="l" eaLnBrk="1" fontAlgn="base" hangingPunct="1" indent="0" latinLnBrk="1" marL="0">
      <a:lnSpc>
        <a:spcPct val="100000"/>
      </a:lnSpc>
      <a:spcBef>
        <a:spcPct val="0"/>
      </a:spcBef>
      <a:spcAft>
        <a:spcPct val="0"/>
      </a:spcAft>
      <a:buFontTx/>
      <a:buNone/>
      <a:defRPr baseline="0" b="0" sz="1800" i="0">
        <a:solidFill>
          <a:srgbClr val="000000"/>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000000"/>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000000"/>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000000"/>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000000"/>
        </a:solidFill>
        <a:latin typeface="Arial" pitchFamily="0" charset="0"/>
        <a:sym typeface="Arial" pitchFamily="0" charset="0"/>
      </a:defRPr>
    </a:lvl5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slideViewPr>
    <p:cSldViewPr showGuides="0" snapToGrid="1" snapToObjects="0">
      <p:cViewPr>
        <p:scale>
          <a:sx n="75" d="100"/>
          <a:sy n="75" d="100"/>
        </p:scale>
        <p:origin x="0" y="0"/>
      </p:cViewPr>
      <p:guideLst>
        <p:guide orient="horz" pos="2160"/>
        <p:guide orient="vert" pos="2880"/>
      </p:guideLst>
    </p:cSldViewPr>
  </p:slide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8741" name=""/>
          <p:cNvSpPr/>
          <p:nvPr>
            <p:ph type="hdr" sz="quarter" idx="0"/>
          </p:nvPr>
        </p:nvSpPr>
        <p:spPr>
          <a:xfrm rot="0">
            <a:off x="0" y="0"/>
            <a:ext cx="3076575" cy="512762"/>
          </a:xfrm>
          <a:prstGeom prst="rect"/>
          <a:noFill/>
          <a:ln>
            <a:noFill/>
          </a:ln>
        </p:spPr>
        <p:txBody>
          <a:bodyPr anchor="t" bIns="45745" lIns="91492" rIns="91492" tIns="45745"/>
          <a:p>
            <a:pPr algn="l" lvl="0"/>
            <a:endParaRPr altLang="en-US" sz="1100" lang="en-US"/>
          </a:p>
        </p:txBody>
      </p:sp>
      <p:sp>
        <p:nvSpPr>
          <p:cNvPr id="1048742" name=""/>
          <p:cNvSpPr/>
          <p:nvPr>
            <p:ph type="dt" sz="full" idx="1"/>
          </p:nvPr>
        </p:nvSpPr>
        <p:spPr>
          <a:xfrm rot="0">
            <a:off x="4021137" y="0"/>
            <a:ext cx="3076575" cy="512762"/>
          </a:xfrm>
          <a:prstGeom prst="rect"/>
          <a:noFill/>
          <a:ln>
            <a:noFill/>
          </a:ln>
        </p:spPr>
        <p:txBody>
          <a:bodyPr anchor="t" bIns="45745" lIns="91492" rIns="91492" tIns="45745"/>
          <a:p>
            <a:pPr algn="r" lvl="0"/>
            <a:endParaRPr altLang="en-US" sz="1100" lang="en-US"/>
          </a:p>
        </p:txBody>
      </p:sp>
      <p:sp>
        <p:nvSpPr>
          <p:cNvPr id="1048743" name=""/>
          <p:cNvSpPr/>
          <p:nvPr>
            <p:ph type="sldImg" sz="full" idx="2"/>
          </p:nvPr>
        </p:nvSpPr>
        <p:spPr>
          <a:xfrm rot="0">
            <a:off x="990600" y="766762"/>
            <a:ext cx="5118100" cy="3838575"/>
          </a:xfrm>
          <a:prstGeom prst="rect"/>
          <a:noFill/>
          <a:ln w="9525" cap="flat" cmpd="sng">
            <a:solidFill>
              <a:srgbClr val="000000">
                <a:alpha val="100000"/>
              </a:srgbClr>
            </a:solidFill>
            <a:prstDash val="solid"/>
            <a:miter/>
          </a:ln>
        </p:spPr>
        <p:txBody>
          <a:bodyPr bIns="45720" lIns="91440" rIns="91440" tIns="45720"/>
          <a:p/>
        </p:txBody>
      </p:sp>
      <p:sp>
        <p:nvSpPr>
          <p:cNvPr id="1048744" name=""/>
          <p:cNvSpPr/>
          <p:nvPr>
            <p:ph type="body" sz="quarter" idx="3"/>
          </p:nvPr>
        </p:nvSpPr>
        <p:spPr>
          <a:xfrm rot="0">
            <a:off x="709612" y="4862512"/>
            <a:ext cx="5680075" cy="4605337"/>
          </a:xfrm>
          <a:prstGeom prst="rect"/>
          <a:noFill/>
          <a:ln>
            <a:noFill/>
          </a:ln>
        </p:spPr>
        <p:txBody>
          <a:bodyPr anchor="t" bIns="45745" lIns="91492" rIns="91492" tIns="45745"/>
          <a:p>
            <a:pPr lvl="0"/>
            <a:r>
              <a:rPr altLang="en-US" lang="en-US"/>
              <a:t>Click to edit Master text styles</a:t>
            </a:r>
          </a:p>
          <a:p>
            <a:pPr lvl="1"/>
            <a:r>
              <a:rPr altLang="en-US" lang="en-US"/>
              <a:t>Second level</a:t>
            </a:r>
          </a:p>
          <a:p>
            <a:pPr lvl="2"/>
            <a:r>
              <a:rPr altLang="en-US" lang="en-US"/>
              <a:t>Third level</a:t>
            </a:r>
          </a:p>
          <a:p>
            <a:pPr lvl="3"/>
            <a:r>
              <a:rPr altLang="en-US" lang="en-US"/>
              <a:t>Fourth level</a:t>
            </a:r>
          </a:p>
          <a:p>
            <a:pPr lvl="4"/>
            <a:r>
              <a:rPr altLang="en-US" lang="en-US"/>
              <a:t>Fifth level</a:t>
            </a:r>
          </a:p>
        </p:txBody>
      </p:sp>
      <p:sp>
        <p:nvSpPr>
          <p:cNvPr id="1048745" name=""/>
          <p:cNvSpPr/>
          <p:nvPr>
            <p:ph type="ftr" sz="quarter" idx="4"/>
          </p:nvPr>
        </p:nvSpPr>
        <p:spPr>
          <a:xfrm rot="0">
            <a:off x="0" y="9720262"/>
            <a:ext cx="3076575" cy="512762"/>
          </a:xfrm>
          <a:prstGeom prst="rect"/>
          <a:noFill/>
          <a:ln>
            <a:noFill/>
          </a:ln>
        </p:spPr>
        <p:txBody>
          <a:bodyPr anchor="b" bIns="45745" lIns="91492" rIns="91492" tIns="45745"/>
          <a:p>
            <a:pPr algn="l" lvl="0"/>
            <a:endParaRPr altLang="en-US" sz="1100" lang="en-US"/>
          </a:p>
        </p:txBody>
      </p:sp>
      <p:sp>
        <p:nvSpPr>
          <p:cNvPr id="1048746" name=""/>
          <p:cNvSpPr/>
          <p:nvPr>
            <p:ph type="sldNum" sz="quarter" idx="5"/>
          </p:nvPr>
        </p:nvSpPr>
        <p:spPr>
          <a:xfrm rot="0">
            <a:off x="4021137" y="9720262"/>
            <a:ext cx="3076575" cy="512762"/>
          </a:xfrm>
          <a:prstGeom prst="rect"/>
          <a:noFill/>
          <a:ln>
            <a:noFill/>
          </a:ln>
        </p:spPr>
        <p:txBody>
          <a:bodyPr anchor="b" bIns="45745" lIns="91492" rIns="91492" tIns="45745"/>
          <a:p>
            <a:pPr algn="r" lvl="0"/>
            <a:fld id="{566ABCEB-ACFC-4714-9973-3DA970169C29}" type="slidenum">
              <a:rPr altLang="en-US" sz="1100" lang="en-US"/>
              <a:pPr algn="r" lvl="0"/>
            </a:fld>
            <a:endParaRPr altLang="en-US" sz="1100" lang="en-US"/>
          </a:p>
        </p:txBody>
      </p:sp>
    </p:spTree>
  </p:cSld>
  <p:clrMap accent1="dk1" accent2="dk1" accent3="dk1" accent4="dk1" accent5="dk1" accent6="dk1" bg1="dk1" bg2="dk1" tx1="dk1" tx2="dk1" hlink="dk1" folHlink="dk1"/>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88" name=""/>
        <p:cNvGrpSpPr/>
        <p:nvPr/>
      </p:nvGrpSpPr>
      <p:grpSpPr>
        <a:xfrm>
          <a:off x="0" y="0"/>
          <a:ext cx="0" cy="0"/>
          <a:chOff x="0" y="0"/>
          <a:chExt cx="0" cy="0"/>
        </a:xfrm>
      </p:grpSpPr>
      <p:sp>
        <p:nvSpPr>
          <p:cNvPr id="1048696" name="Title 1"/>
          <p:cNvSpPr>
            <a:spLocks noGrp="1"/>
          </p:cNvSpPr>
          <p:nvPr>
            <p:ph type="ctrTitle"/>
          </p:nvPr>
        </p:nvSpPr>
        <p:spPr>
          <a:xfrm>
            <a:off x="1143000" y="1122363"/>
            <a:ext cx="6858000" cy="2387600"/>
          </a:xfrm>
        </p:spPr>
        <p:txBody>
          <a:bodyPr anchor="b"/>
          <a:lstStyle>
            <a:lvl1pPr>
              <a:defRPr sz="6000"/>
            </a:lvl1pPr>
          </a:lstStyle>
          <a:p>
            <a:r>
              <a:rPr altLang="zh-CN" lang="en-US" smtClean="0"/>
              <a:t>Click to edit Master title style</a:t>
            </a:r>
            <a:endParaRPr altLang="en-US" lang="zh-CN"/>
          </a:p>
        </p:txBody>
      </p:sp>
      <p:sp>
        <p:nvSpPr>
          <p:cNvPr id="1048697"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altLang="en-US" lang="zh-CN"/>
          </a:p>
        </p:txBody>
      </p:sp>
      <p:sp>
        <p:nvSpPr>
          <p:cNvPr id="1048596"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598"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597"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6" name=""/>
        <p:cNvGrpSpPr/>
        <p:nvPr/>
      </p:nvGrpSpPr>
      <p:grpSpPr>
        <a:xfrm>
          <a:off x="0" y="0"/>
          <a:ext cx="0" cy="0"/>
          <a:chOff x="0" y="0"/>
          <a:chExt cx="0" cy="0"/>
        </a:xfrm>
      </p:grpSpPr>
      <p:sp>
        <p:nvSpPr>
          <p:cNvPr id="1048601" name="Title 1"/>
          <p:cNvSpPr>
            <a:spLocks noGrp="1"/>
          </p:cNvSpPr>
          <p:nvPr>
            <p:ph type="title"/>
          </p:nvPr>
        </p:nvSpPr>
        <p:spPr/>
        <p:txBody>
          <a:bodyPr/>
          <a:p>
            <a:r>
              <a:rPr altLang="zh-CN" lang="en-US" smtClean="0"/>
              <a:t>Click to edit Master title style</a:t>
            </a:r>
            <a:endParaRPr altLang="en-US" lang="zh-CN"/>
          </a:p>
        </p:txBody>
      </p:sp>
      <p:sp>
        <p:nvSpPr>
          <p:cNvPr id="1048602"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596"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598"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597"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89" name=""/>
        <p:cNvGrpSpPr/>
        <p:nvPr/>
      </p:nvGrpSpPr>
      <p:grpSpPr>
        <a:xfrm>
          <a:off x="0" y="0"/>
          <a:ext cx="0" cy="0"/>
          <a:chOff x="0" y="0"/>
          <a:chExt cx="0" cy="0"/>
        </a:xfrm>
      </p:grpSpPr>
      <p:sp>
        <p:nvSpPr>
          <p:cNvPr id="1048698" name="Title 1"/>
          <p:cNvSpPr>
            <a:spLocks noGrp="1"/>
          </p:cNvSpPr>
          <p:nvPr>
            <p:ph type="title"/>
          </p:nvPr>
        </p:nvSpPr>
        <p:spPr>
          <a:xfrm>
            <a:off x="623887" y="1709738"/>
            <a:ext cx="7886700" cy="2852737"/>
          </a:xfrm>
        </p:spPr>
        <p:txBody>
          <a:bodyPr anchor="b"/>
          <a:lstStyle>
            <a:lvl1pPr>
              <a:defRPr sz="6000"/>
            </a:lvl1pPr>
          </a:lstStyle>
          <a:p>
            <a:r>
              <a:rPr altLang="zh-CN" lang="en-US" smtClean="0"/>
              <a:t>Click to edit Master title style</a:t>
            </a:r>
            <a:endParaRPr altLang="en-US" lang="zh-CN"/>
          </a:p>
        </p:txBody>
      </p:sp>
      <p:sp>
        <p:nvSpPr>
          <p:cNvPr id="1048699" name="Text Placeholder 2"/>
          <p:cNvSpPr>
            <a:spLocks noGrp="1"/>
          </p:cNvSpPr>
          <p:nvPr>
            <p:ph type="body" idx="1"/>
          </p:nvPr>
        </p:nvSpPr>
        <p:spPr>
          <a:xfrm>
            <a:off x="623887" y="4589463"/>
            <a:ext cx="7886700" cy="1500187"/>
          </a:xfrm>
        </p:spPr>
        <p:txBody>
          <a:bodyPr/>
          <a:lstStyle>
            <a:lvl1pPr indent="0" marL="0">
              <a:buNone/>
              <a:defRPr sz="2400"/>
            </a:lvl1pPr>
            <a:lvl2pPr indent="0" marL="457200">
              <a:buNone/>
              <a:defRPr sz="2000"/>
            </a:lvl2pPr>
            <a:lvl3pPr indent="0" marL="914400">
              <a:buNone/>
              <a:defRPr sz="18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pPr lvl="0"/>
            <a:r>
              <a:rPr altLang="zh-CN" lang="en-US" smtClean="0"/>
              <a:t>Click to edit Master text styles</a:t>
            </a:r>
          </a:p>
        </p:txBody>
      </p:sp>
      <p:sp>
        <p:nvSpPr>
          <p:cNvPr id="1048596"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598"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597"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3" name=""/>
        <p:cNvGrpSpPr/>
        <p:nvPr/>
      </p:nvGrpSpPr>
      <p:grpSpPr>
        <a:xfrm>
          <a:off x="0" y="0"/>
          <a:ext cx="0" cy="0"/>
          <a:chOff x="0" y="0"/>
          <a:chExt cx="0" cy="0"/>
        </a:xfrm>
      </p:grpSpPr>
      <p:sp>
        <p:nvSpPr>
          <p:cNvPr id="1048638" name="Title 1"/>
          <p:cNvSpPr>
            <a:spLocks noGrp="1"/>
          </p:cNvSpPr>
          <p:nvPr>
            <p:ph type="title"/>
          </p:nvPr>
        </p:nvSpPr>
        <p:spPr/>
        <p:txBody>
          <a:bodyPr/>
          <a:p>
            <a:r>
              <a:rPr altLang="zh-CN" lang="en-US" smtClean="0"/>
              <a:t>Click to edit Master title style</a:t>
            </a:r>
            <a:endParaRPr altLang="en-US" lang="zh-CN"/>
          </a:p>
        </p:txBody>
      </p:sp>
      <p:sp>
        <p:nvSpPr>
          <p:cNvPr id="1048639"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640"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596"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598"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597"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90" name=""/>
        <p:cNvGrpSpPr/>
        <p:nvPr/>
      </p:nvGrpSpPr>
      <p:grpSpPr>
        <a:xfrm>
          <a:off x="0" y="0"/>
          <a:ext cx="0" cy="0"/>
          <a:chOff x="0" y="0"/>
          <a:chExt cx="0" cy="0"/>
        </a:xfrm>
      </p:grpSpPr>
      <p:sp>
        <p:nvSpPr>
          <p:cNvPr id="1048700" name="Title 1"/>
          <p:cNvSpPr>
            <a:spLocks noGrp="1"/>
          </p:cNvSpPr>
          <p:nvPr>
            <p:ph type="title"/>
          </p:nvPr>
        </p:nvSpPr>
        <p:spPr>
          <a:xfrm>
            <a:off x="629841" y="365125"/>
            <a:ext cx="7886700" cy="1325563"/>
          </a:xfrm>
        </p:spPr>
        <p:txBody>
          <a:bodyPr/>
          <a:p>
            <a:r>
              <a:rPr altLang="zh-CN" lang="en-US" smtClean="0"/>
              <a:t>Click to edit Master title style</a:t>
            </a:r>
            <a:endParaRPr altLang="en-US" lang="zh-CN"/>
          </a:p>
        </p:txBody>
      </p:sp>
      <p:sp>
        <p:nvSpPr>
          <p:cNvPr id="1048701" name="Text Placeholder 2"/>
          <p:cNvSpPr>
            <a:spLocks noGrp="1"/>
          </p:cNvSpPr>
          <p:nvPr>
            <p:ph type="body" idx="1"/>
          </p:nvPr>
        </p:nvSpPr>
        <p:spPr>
          <a:xfrm>
            <a:off x="629841"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702" name="Content Placeholder 3"/>
          <p:cNvSpPr>
            <a:spLocks noGrp="1"/>
          </p:cNvSpPr>
          <p:nvPr>
            <p:ph sz="half" idx="2"/>
          </p:nvPr>
        </p:nvSpPr>
        <p:spPr>
          <a:xfrm>
            <a:off x="629841"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703"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704"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596"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598"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597"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91" name=""/>
        <p:cNvGrpSpPr/>
        <p:nvPr/>
      </p:nvGrpSpPr>
      <p:grpSpPr>
        <a:xfrm>
          <a:off x="0" y="0"/>
          <a:ext cx="0" cy="0"/>
          <a:chOff x="0" y="0"/>
          <a:chExt cx="0" cy="0"/>
        </a:xfrm>
      </p:grpSpPr>
      <p:sp>
        <p:nvSpPr>
          <p:cNvPr id="1048705" name="Title 1"/>
          <p:cNvSpPr>
            <a:spLocks noGrp="1"/>
          </p:cNvSpPr>
          <p:nvPr>
            <p:ph type="title"/>
          </p:nvPr>
        </p:nvSpPr>
        <p:spPr/>
        <p:txBody>
          <a:bodyPr/>
          <a:p>
            <a:r>
              <a:rPr altLang="zh-CN" lang="en-US" smtClean="0"/>
              <a:t>Click to edit Master title style</a:t>
            </a:r>
            <a:endParaRPr altLang="en-US" lang="zh-CN"/>
          </a:p>
        </p:txBody>
      </p:sp>
      <p:sp>
        <p:nvSpPr>
          <p:cNvPr id="1048596"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598"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597"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44" name=""/>
        <p:cNvGrpSpPr/>
        <p:nvPr/>
      </p:nvGrpSpPr>
      <p:grpSpPr>
        <a:xfrm>
          <a:off x="0" y="0"/>
          <a:ext cx="0" cy="0"/>
          <a:chOff x="0" y="0"/>
          <a:chExt cx="0" cy="0"/>
        </a:xfrm>
      </p:grpSpPr>
      <p:sp>
        <p:nvSpPr>
          <p:cNvPr id="1048596"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598"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597"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93" name=""/>
        <p:cNvGrpSpPr/>
        <p:nvPr/>
      </p:nvGrpSpPr>
      <p:grpSpPr>
        <a:xfrm>
          <a:off x="0" y="0"/>
          <a:ext cx="0" cy="0"/>
          <a:chOff x="0" y="0"/>
          <a:chExt cx="0" cy="0"/>
        </a:xfrm>
      </p:grpSpPr>
      <p:sp>
        <p:nvSpPr>
          <p:cNvPr id="1048706" name="Title 1"/>
          <p:cNvSpPr>
            <a:spLocks noGrp="1"/>
          </p:cNvSpPr>
          <p:nvPr>
            <p:ph type="title"/>
          </p:nvPr>
        </p:nvSpPr>
        <p:spPr>
          <a:xfrm>
            <a:off x="629841" y="457200"/>
            <a:ext cx="2949177" cy="1600200"/>
          </a:xfrm>
        </p:spPr>
        <p:txBody>
          <a:bodyPr anchor="b"/>
          <a:lstStyle>
            <a:lvl1pPr>
              <a:defRPr sz="3200"/>
            </a:lvl1pPr>
          </a:lstStyle>
          <a:p>
            <a:r>
              <a:rPr altLang="zh-CN" lang="en-US" smtClean="0"/>
              <a:t>Click to edit Master title style</a:t>
            </a:r>
            <a:endParaRPr altLang="en-US" lang="zh-CN"/>
          </a:p>
        </p:txBody>
      </p:sp>
      <p:sp>
        <p:nvSpPr>
          <p:cNvPr id="1048707" name="Text Placeholder 3"/>
          <p:cNvSpPr>
            <a:spLocks noGrp="1"/>
          </p:cNvSpPr>
          <p:nvPr>
            <p:ph type="body" sz="half" idx="2"/>
          </p:nvPr>
        </p:nvSpPr>
        <p:spPr>
          <a:xfrm>
            <a:off x="629841" y="2057400"/>
            <a:ext cx="294917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708" name="Content Placeholder 2"/>
          <p:cNvSpPr>
            <a:spLocks noGrp="1"/>
          </p:cNvSpPr>
          <p:nvPr>
            <p:ph idx="1"/>
          </p:nvPr>
        </p:nvSpPr>
        <p:spPr>
          <a:xfrm>
            <a:off x="3887391" y="98742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596"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598"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597"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95" name=""/>
        <p:cNvGrpSpPr/>
        <p:nvPr/>
      </p:nvGrpSpPr>
      <p:grpSpPr>
        <a:xfrm>
          <a:off x="0" y="0"/>
          <a:ext cx="0" cy="0"/>
          <a:chOff x="0" y="0"/>
          <a:chExt cx="0" cy="0"/>
        </a:xfrm>
      </p:grpSpPr>
      <p:sp>
        <p:nvSpPr>
          <p:cNvPr id="1048709" name="Title 1"/>
          <p:cNvSpPr>
            <a:spLocks noGrp="1"/>
          </p:cNvSpPr>
          <p:nvPr>
            <p:ph type="title"/>
          </p:nvPr>
        </p:nvSpPr>
        <p:spPr>
          <a:xfrm>
            <a:off x="629841" y="457200"/>
            <a:ext cx="2949177" cy="1600200"/>
          </a:xfrm>
        </p:spPr>
        <p:txBody>
          <a:bodyPr anchor="b"/>
          <a:lstStyle>
            <a:lvl1pPr>
              <a:defRPr sz="3200"/>
            </a:lvl1pPr>
          </a:lstStyle>
          <a:p>
            <a:r>
              <a:rPr altLang="zh-CN" lang="en-US" smtClean="0"/>
              <a:t>Click to edit Master title style</a:t>
            </a:r>
            <a:endParaRPr altLang="en-US" lang="zh-CN"/>
          </a:p>
        </p:txBody>
      </p:sp>
      <p:sp>
        <p:nvSpPr>
          <p:cNvPr id="1048710" name="Text Placeholder 3"/>
          <p:cNvSpPr>
            <a:spLocks noGrp="1"/>
          </p:cNvSpPr>
          <p:nvPr>
            <p:ph type="body" sz="half" idx="2"/>
          </p:nvPr>
        </p:nvSpPr>
        <p:spPr>
          <a:xfrm>
            <a:off x="629841" y="2057400"/>
            <a:ext cx="294917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711" name="Picture Placeholder 2"/>
          <p:cNvSpPr>
            <a:spLocks noGrp="1"/>
          </p:cNvSpPr>
          <p:nvPr>
            <p:ph type="pic" idx="1"/>
          </p:nvPr>
        </p:nvSpPr>
        <p:spPr>
          <a:xfrm>
            <a:off x="3887391" y="987424"/>
            <a:ext cx="4629150" cy="4873625"/>
          </a:xfrm>
        </p:spPr>
        <p:txBody>
          <a:bodyPr/>
          <a:lstStyle>
            <a:lvl1pPr indent="0" marL="0">
              <a:buNone/>
              <a:defRPr sz="3200"/>
            </a:lvl1pPr>
            <a:lvl2pPr indent="0" marL="457200">
              <a:buNone/>
              <a:defRPr sz="2800"/>
            </a:lvl2pPr>
            <a:lvl3pPr indent="0" marL="914400">
              <a:buNone/>
              <a:defRPr sz="20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altLang="en-US" lang="zh-CN"/>
          </a:p>
        </p:txBody>
      </p:sp>
      <p:sp>
        <p:nvSpPr>
          <p:cNvPr id="1048596"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598"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597"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97" name=""/>
        <p:cNvGrpSpPr/>
        <p:nvPr/>
      </p:nvGrpSpPr>
      <p:grpSpPr>
        <a:xfrm>
          <a:off x="0" y="0"/>
          <a:ext cx="0" cy="0"/>
          <a:chOff x="0" y="0"/>
          <a:chExt cx="0" cy="0"/>
        </a:xfrm>
      </p:grpSpPr>
      <p:sp>
        <p:nvSpPr>
          <p:cNvPr id="1048712" name="Title 1"/>
          <p:cNvSpPr>
            <a:spLocks noGrp="1"/>
          </p:cNvSpPr>
          <p:nvPr>
            <p:ph type="title"/>
          </p:nvPr>
        </p:nvSpPr>
        <p:spPr/>
        <p:txBody>
          <a:bodyPr/>
          <a:p>
            <a:r>
              <a:rPr altLang="zh-CN" lang="en-US" smtClean="0"/>
              <a:t>Click to edit Master title style</a:t>
            </a:r>
            <a:endParaRPr altLang="en-US" lang="zh-CN"/>
          </a:p>
        </p:txBody>
      </p:sp>
      <p:sp>
        <p:nvSpPr>
          <p:cNvPr id="1048713"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596"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598"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597"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99" name=""/>
        <p:cNvGrpSpPr/>
        <p:nvPr/>
      </p:nvGrpSpPr>
      <p:grpSpPr>
        <a:xfrm>
          <a:off x="0" y="0"/>
          <a:ext cx="0" cy="0"/>
          <a:chOff x="0" y="0"/>
          <a:chExt cx="0" cy="0"/>
        </a:xfrm>
      </p:grpSpPr>
      <p:sp>
        <p:nvSpPr>
          <p:cNvPr id="1048714"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altLang="en-US" lang="zh-CN"/>
          </a:p>
        </p:txBody>
      </p:sp>
      <p:sp>
        <p:nvSpPr>
          <p:cNvPr id="1048715"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596"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598"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597"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00" name=""/>
        <p:cNvGrpSpPr/>
        <p:nvPr/>
      </p:nvGrpSpPr>
      <p:grpSpPr>
        <a:xfrm>
          <a:off x="0" y="0"/>
          <a:ext cx="0" cy="0"/>
          <a:chOff x="0" y="0"/>
          <a:chExt cx="0" cy="0"/>
        </a:xfrm>
      </p:grpSpPr>
      <p:sp>
        <p:nvSpPr>
          <p:cNvPr id="1048716" name="Title 1"/>
          <p:cNvSpPr>
            <a:spLocks noGrp="1"/>
          </p:cNvSpPr>
          <p:nvPr>
            <p:ph type="ctrTitle"/>
          </p:nvPr>
        </p:nvSpPr>
        <p:spPr>
          <a:xfrm>
            <a:off x="1143000" y="1122363"/>
            <a:ext cx="6858000" cy="2387600"/>
          </a:xfrm>
        </p:spPr>
        <p:txBody>
          <a:bodyPr anchor="b"/>
          <a:lstStyle>
            <a:lvl1pPr>
              <a:defRPr sz="6000"/>
            </a:lvl1pPr>
          </a:lstStyle>
          <a:p>
            <a:r>
              <a:rPr altLang="zh-CN" lang="en-US" smtClean="0"/>
              <a:t>Click to edit Master title style</a:t>
            </a:r>
            <a:endParaRPr altLang="en-US" lang="zh-CN"/>
          </a:p>
        </p:txBody>
      </p:sp>
      <p:sp>
        <p:nvSpPr>
          <p:cNvPr id="1048717"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altLang="en-US" lang="zh-CN"/>
          </a:p>
        </p:txBody>
      </p:sp>
      <p:sp>
        <p:nvSpPr>
          <p:cNvPr id="1048631"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633"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32"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01" name=""/>
        <p:cNvGrpSpPr/>
        <p:nvPr/>
      </p:nvGrpSpPr>
      <p:grpSpPr>
        <a:xfrm>
          <a:off x="0" y="0"/>
          <a:ext cx="0" cy="0"/>
          <a:chOff x="0" y="0"/>
          <a:chExt cx="0" cy="0"/>
        </a:xfrm>
      </p:grpSpPr>
      <p:sp>
        <p:nvSpPr>
          <p:cNvPr id="1048718" name="Title 1"/>
          <p:cNvSpPr>
            <a:spLocks noGrp="1"/>
          </p:cNvSpPr>
          <p:nvPr>
            <p:ph type="title"/>
          </p:nvPr>
        </p:nvSpPr>
        <p:spPr/>
        <p:txBody>
          <a:bodyPr/>
          <a:p>
            <a:r>
              <a:rPr altLang="zh-CN" lang="en-US" smtClean="0"/>
              <a:t>Click to edit Master title style</a:t>
            </a:r>
            <a:endParaRPr altLang="en-US" lang="zh-CN"/>
          </a:p>
        </p:txBody>
      </p:sp>
      <p:sp>
        <p:nvSpPr>
          <p:cNvPr id="1048719"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631"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633"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32"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02" name=""/>
        <p:cNvGrpSpPr/>
        <p:nvPr/>
      </p:nvGrpSpPr>
      <p:grpSpPr>
        <a:xfrm>
          <a:off x="0" y="0"/>
          <a:ext cx="0" cy="0"/>
          <a:chOff x="0" y="0"/>
          <a:chExt cx="0" cy="0"/>
        </a:xfrm>
      </p:grpSpPr>
      <p:sp>
        <p:nvSpPr>
          <p:cNvPr id="1048720" name="Title 1"/>
          <p:cNvSpPr>
            <a:spLocks noGrp="1"/>
          </p:cNvSpPr>
          <p:nvPr>
            <p:ph type="title"/>
          </p:nvPr>
        </p:nvSpPr>
        <p:spPr>
          <a:xfrm>
            <a:off x="623887" y="1709738"/>
            <a:ext cx="7886700" cy="2852737"/>
          </a:xfrm>
        </p:spPr>
        <p:txBody>
          <a:bodyPr anchor="b"/>
          <a:lstStyle>
            <a:lvl1pPr>
              <a:defRPr sz="6000"/>
            </a:lvl1pPr>
          </a:lstStyle>
          <a:p>
            <a:r>
              <a:rPr altLang="zh-CN" lang="en-US" smtClean="0"/>
              <a:t>Click to edit Master title style</a:t>
            </a:r>
            <a:endParaRPr altLang="en-US" lang="zh-CN"/>
          </a:p>
        </p:txBody>
      </p:sp>
      <p:sp>
        <p:nvSpPr>
          <p:cNvPr id="1048721" name="Text Placeholder 2"/>
          <p:cNvSpPr>
            <a:spLocks noGrp="1"/>
          </p:cNvSpPr>
          <p:nvPr>
            <p:ph type="body" idx="1"/>
          </p:nvPr>
        </p:nvSpPr>
        <p:spPr>
          <a:xfrm>
            <a:off x="623887" y="4589463"/>
            <a:ext cx="7886700" cy="1500187"/>
          </a:xfrm>
        </p:spPr>
        <p:txBody>
          <a:bodyPr/>
          <a:lstStyle>
            <a:lvl1pPr indent="0" marL="0">
              <a:buNone/>
              <a:defRPr sz="2400"/>
            </a:lvl1pPr>
            <a:lvl2pPr indent="0" marL="457200">
              <a:buNone/>
              <a:defRPr sz="2000"/>
            </a:lvl2pPr>
            <a:lvl3pPr indent="0" marL="914400">
              <a:buNone/>
              <a:defRPr sz="18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pPr lvl="0"/>
            <a:r>
              <a:rPr altLang="zh-CN" lang="en-US" smtClean="0"/>
              <a:t>Click to edit Master text styles</a:t>
            </a:r>
          </a:p>
        </p:txBody>
      </p:sp>
      <p:sp>
        <p:nvSpPr>
          <p:cNvPr id="1048631"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633"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32"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03" name=""/>
        <p:cNvGrpSpPr/>
        <p:nvPr/>
      </p:nvGrpSpPr>
      <p:grpSpPr>
        <a:xfrm>
          <a:off x="0" y="0"/>
          <a:ext cx="0" cy="0"/>
          <a:chOff x="0" y="0"/>
          <a:chExt cx="0" cy="0"/>
        </a:xfrm>
      </p:grpSpPr>
      <p:sp>
        <p:nvSpPr>
          <p:cNvPr id="1048722" name="Title 1"/>
          <p:cNvSpPr>
            <a:spLocks noGrp="1"/>
          </p:cNvSpPr>
          <p:nvPr>
            <p:ph type="title"/>
          </p:nvPr>
        </p:nvSpPr>
        <p:spPr/>
        <p:txBody>
          <a:bodyPr/>
          <a:p>
            <a:r>
              <a:rPr altLang="zh-CN" lang="en-US" smtClean="0"/>
              <a:t>Click to edit Master title style</a:t>
            </a:r>
            <a:endParaRPr altLang="en-US" lang="zh-CN"/>
          </a:p>
        </p:txBody>
      </p:sp>
      <p:sp>
        <p:nvSpPr>
          <p:cNvPr id="1048723"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724"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631"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633"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32"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04" name=""/>
        <p:cNvGrpSpPr/>
        <p:nvPr/>
      </p:nvGrpSpPr>
      <p:grpSpPr>
        <a:xfrm>
          <a:off x="0" y="0"/>
          <a:ext cx="0" cy="0"/>
          <a:chOff x="0" y="0"/>
          <a:chExt cx="0" cy="0"/>
        </a:xfrm>
      </p:grpSpPr>
      <p:sp>
        <p:nvSpPr>
          <p:cNvPr id="1048725" name="Title 1"/>
          <p:cNvSpPr>
            <a:spLocks noGrp="1"/>
          </p:cNvSpPr>
          <p:nvPr>
            <p:ph type="title"/>
          </p:nvPr>
        </p:nvSpPr>
        <p:spPr>
          <a:xfrm>
            <a:off x="629841" y="365125"/>
            <a:ext cx="7886700" cy="1325563"/>
          </a:xfrm>
        </p:spPr>
        <p:txBody>
          <a:bodyPr/>
          <a:p>
            <a:r>
              <a:rPr altLang="zh-CN" lang="en-US" smtClean="0"/>
              <a:t>Click to edit Master title style</a:t>
            </a:r>
            <a:endParaRPr altLang="en-US" lang="zh-CN"/>
          </a:p>
        </p:txBody>
      </p:sp>
      <p:sp>
        <p:nvSpPr>
          <p:cNvPr id="1048726" name="Text Placeholder 2"/>
          <p:cNvSpPr>
            <a:spLocks noGrp="1"/>
          </p:cNvSpPr>
          <p:nvPr>
            <p:ph type="body" idx="1"/>
          </p:nvPr>
        </p:nvSpPr>
        <p:spPr>
          <a:xfrm>
            <a:off x="629841"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727" name="Content Placeholder 3"/>
          <p:cNvSpPr>
            <a:spLocks noGrp="1"/>
          </p:cNvSpPr>
          <p:nvPr>
            <p:ph sz="half" idx="2"/>
          </p:nvPr>
        </p:nvSpPr>
        <p:spPr>
          <a:xfrm>
            <a:off x="629841"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728"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729"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631"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633"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32"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05" name=""/>
        <p:cNvGrpSpPr/>
        <p:nvPr/>
      </p:nvGrpSpPr>
      <p:grpSpPr>
        <a:xfrm>
          <a:off x="0" y="0"/>
          <a:ext cx="0" cy="0"/>
          <a:chOff x="0" y="0"/>
          <a:chExt cx="0" cy="0"/>
        </a:xfrm>
      </p:grpSpPr>
      <p:sp>
        <p:nvSpPr>
          <p:cNvPr id="1048730" name="Title 1"/>
          <p:cNvSpPr>
            <a:spLocks noGrp="1"/>
          </p:cNvSpPr>
          <p:nvPr>
            <p:ph type="title"/>
          </p:nvPr>
        </p:nvSpPr>
        <p:spPr/>
        <p:txBody>
          <a:bodyPr/>
          <a:p>
            <a:r>
              <a:rPr altLang="zh-CN" lang="en-US" smtClean="0"/>
              <a:t>Click to edit Master title style</a:t>
            </a:r>
            <a:endParaRPr altLang="en-US" lang="zh-CN"/>
          </a:p>
        </p:txBody>
      </p:sp>
      <p:sp>
        <p:nvSpPr>
          <p:cNvPr id="1048631"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633"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32"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1" name=""/>
        <p:cNvGrpSpPr/>
        <p:nvPr/>
      </p:nvGrpSpPr>
      <p:grpSpPr>
        <a:xfrm>
          <a:off x="0" y="0"/>
          <a:ext cx="0" cy="0"/>
          <a:chOff x="0" y="0"/>
          <a:chExt cx="0" cy="0"/>
        </a:xfrm>
      </p:grpSpPr>
      <p:sp>
        <p:nvSpPr>
          <p:cNvPr id="1048631"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633"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32"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07" name=""/>
        <p:cNvGrpSpPr/>
        <p:nvPr/>
      </p:nvGrpSpPr>
      <p:grpSpPr>
        <a:xfrm>
          <a:off x="0" y="0"/>
          <a:ext cx="0" cy="0"/>
          <a:chOff x="0" y="0"/>
          <a:chExt cx="0" cy="0"/>
        </a:xfrm>
      </p:grpSpPr>
      <p:sp>
        <p:nvSpPr>
          <p:cNvPr id="1048731" name="Title 1"/>
          <p:cNvSpPr>
            <a:spLocks noGrp="1"/>
          </p:cNvSpPr>
          <p:nvPr>
            <p:ph type="title"/>
          </p:nvPr>
        </p:nvSpPr>
        <p:spPr>
          <a:xfrm>
            <a:off x="629841" y="457200"/>
            <a:ext cx="2949177" cy="1600200"/>
          </a:xfrm>
        </p:spPr>
        <p:txBody>
          <a:bodyPr anchor="b"/>
          <a:lstStyle>
            <a:lvl1pPr>
              <a:defRPr sz="3200"/>
            </a:lvl1pPr>
          </a:lstStyle>
          <a:p>
            <a:r>
              <a:rPr altLang="zh-CN" lang="en-US" smtClean="0"/>
              <a:t>Click to edit Master title style</a:t>
            </a:r>
            <a:endParaRPr altLang="en-US" lang="zh-CN"/>
          </a:p>
        </p:txBody>
      </p:sp>
      <p:sp>
        <p:nvSpPr>
          <p:cNvPr id="1048732" name="Text Placeholder 3"/>
          <p:cNvSpPr>
            <a:spLocks noGrp="1"/>
          </p:cNvSpPr>
          <p:nvPr>
            <p:ph type="body" sz="half" idx="2"/>
          </p:nvPr>
        </p:nvSpPr>
        <p:spPr>
          <a:xfrm>
            <a:off x="629841" y="2057400"/>
            <a:ext cx="294917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733" name="Content Placeholder 2"/>
          <p:cNvSpPr>
            <a:spLocks noGrp="1"/>
          </p:cNvSpPr>
          <p:nvPr>
            <p:ph idx="1"/>
          </p:nvPr>
        </p:nvSpPr>
        <p:spPr>
          <a:xfrm>
            <a:off x="3887391" y="98742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631"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633"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32"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09" name=""/>
        <p:cNvGrpSpPr/>
        <p:nvPr/>
      </p:nvGrpSpPr>
      <p:grpSpPr>
        <a:xfrm>
          <a:off x="0" y="0"/>
          <a:ext cx="0" cy="0"/>
          <a:chOff x="0" y="0"/>
          <a:chExt cx="0" cy="0"/>
        </a:xfrm>
      </p:grpSpPr>
      <p:sp>
        <p:nvSpPr>
          <p:cNvPr id="1048734" name="Title 1"/>
          <p:cNvSpPr>
            <a:spLocks noGrp="1"/>
          </p:cNvSpPr>
          <p:nvPr>
            <p:ph type="title"/>
          </p:nvPr>
        </p:nvSpPr>
        <p:spPr>
          <a:xfrm>
            <a:off x="629841" y="457200"/>
            <a:ext cx="2949177" cy="1600200"/>
          </a:xfrm>
        </p:spPr>
        <p:txBody>
          <a:bodyPr anchor="b"/>
          <a:lstStyle>
            <a:lvl1pPr>
              <a:defRPr sz="3200"/>
            </a:lvl1pPr>
          </a:lstStyle>
          <a:p>
            <a:r>
              <a:rPr altLang="zh-CN" lang="en-US" smtClean="0"/>
              <a:t>Click to edit Master title style</a:t>
            </a:r>
            <a:endParaRPr altLang="en-US" lang="zh-CN"/>
          </a:p>
        </p:txBody>
      </p:sp>
      <p:sp>
        <p:nvSpPr>
          <p:cNvPr id="1048735" name="Text Placeholder 3"/>
          <p:cNvSpPr>
            <a:spLocks noGrp="1"/>
          </p:cNvSpPr>
          <p:nvPr>
            <p:ph type="body" sz="half" idx="2"/>
          </p:nvPr>
        </p:nvSpPr>
        <p:spPr>
          <a:xfrm>
            <a:off x="629841" y="2057400"/>
            <a:ext cx="294917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736" name="Picture Placeholder 2"/>
          <p:cNvSpPr>
            <a:spLocks noGrp="1"/>
          </p:cNvSpPr>
          <p:nvPr>
            <p:ph type="pic" idx="1"/>
          </p:nvPr>
        </p:nvSpPr>
        <p:spPr>
          <a:xfrm>
            <a:off x="3887391" y="987424"/>
            <a:ext cx="4629150" cy="4873625"/>
          </a:xfrm>
        </p:spPr>
        <p:txBody>
          <a:bodyPr/>
          <a:lstStyle>
            <a:lvl1pPr indent="0" marL="0">
              <a:buNone/>
              <a:defRPr sz="3200"/>
            </a:lvl1pPr>
            <a:lvl2pPr indent="0" marL="457200">
              <a:buNone/>
              <a:defRPr sz="2800"/>
            </a:lvl2pPr>
            <a:lvl3pPr indent="0" marL="914400">
              <a:buNone/>
              <a:defRPr sz="20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altLang="en-US" lang="zh-CN"/>
          </a:p>
        </p:txBody>
      </p:sp>
      <p:sp>
        <p:nvSpPr>
          <p:cNvPr id="1048631"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633"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32"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11" name=""/>
        <p:cNvGrpSpPr/>
        <p:nvPr/>
      </p:nvGrpSpPr>
      <p:grpSpPr>
        <a:xfrm>
          <a:off x="0" y="0"/>
          <a:ext cx="0" cy="0"/>
          <a:chOff x="0" y="0"/>
          <a:chExt cx="0" cy="0"/>
        </a:xfrm>
      </p:grpSpPr>
      <p:sp>
        <p:nvSpPr>
          <p:cNvPr id="1048737" name="Title 1"/>
          <p:cNvSpPr>
            <a:spLocks noGrp="1"/>
          </p:cNvSpPr>
          <p:nvPr>
            <p:ph type="title"/>
          </p:nvPr>
        </p:nvSpPr>
        <p:spPr/>
        <p:txBody>
          <a:bodyPr/>
          <a:p>
            <a:r>
              <a:rPr altLang="zh-CN" lang="en-US" smtClean="0"/>
              <a:t>Click to edit Master title style</a:t>
            </a:r>
            <a:endParaRPr altLang="en-US" lang="zh-CN"/>
          </a:p>
        </p:txBody>
      </p:sp>
      <p:sp>
        <p:nvSpPr>
          <p:cNvPr id="1048738"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631"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633"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32"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13" name=""/>
        <p:cNvGrpSpPr/>
        <p:nvPr/>
      </p:nvGrpSpPr>
      <p:grpSpPr>
        <a:xfrm>
          <a:off x="0" y="0"/>
          <a:ext cx="0" cy="0"/>
          <a:chOff x="0" y="0"/>
          <a:chExt cx="0" cy="0"/>
        </a:xfrm>
      </p:grpSpPr>
      <p:sp>
        <p:nvSpPr>
          <p:cNvPr id="1048739"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altLang="en-US" lang="zh-CN"/>
          </a:p>
        </p:txBody>
      </p:sp>
      <p:sp>
        <p:nvSpPr>
          <p:cNvPr id="1048740"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p>
        </p:txBody>
      </p:sp>
      <p:sp>
        <p:nvSpPr>
          <p:cNvPr id="1048631"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633"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32"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white">
      <p:bgPr>
        <a:gradFill rotWithShape="0">
          <a:gsLst>
            <a:gs pos="0">
              <a:srgbClr val="BB5F03">
                <a:alpha val="100000"/>
              </a:srgbClr>
            </a:gs>
            <a:gs pos="100000">
              <a:srgbClr val="993300">
                <a:alpha val="100000"/>
              </a:srgbClr>
            </a:gs>
          </a:gsLst>
          <a:lin ang="5400000" scaled="1"/>
        </a:gradFill>
      </p:bgPr>
    </p:bg>
    <p:spTree>
      <p:nvGrpSpPr>
        <p:cNvPr id="34" name=""/>
        <p:cNvGrpSpPr/>
        <p:nvPr/>
      </p:nvGrpSpPr>
      <p:grpSpPr>
        <a:xfrm>
          <a:off x="0" y="0"/>
          <a:ext cx="0" cy="0"/>
          <a:chOff x="0" y="0"/>
          <a:chExt cx="0" cy="0"/>
        </a:xfrm>
      </p:grpSpPr>
      <p:grpSp>
        <p:nvGrpSpPr>
          <p:cNvPr id="35" name=""/>
          <p:cNvGrpSpPr/>
          <p:nvPr/>
        </p:nvGrpSpPr>
        <p:grpSpPr>
          <a:xfrm rot="0">
            <a:off x="0" y="0"/>
            <a:ext cx="9144000" cy="6934200"/>
            <a:chOff x="0" y="0"/>
            <a:chExt cx="5760" cy="4368"/>
          </a:xfrm>
        </p:grpSpPr>
        <p:sp>
          <p:nvSpPr>
            <p:cNvPr id="1048576" name=""/>
            <p:cNvSpPr/>
            <p:nvPr/>
          </p:nvSpPr>
          <p:spPr>
            <a:xfrm rot="0">
              <a:off x="0" y="2208"/>
              <a:ext cx="2515" cy="1970"/>
            </a:xfrm>
            <a:custGeom>
              <a:avLst/>
              <a:ahLst/>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path>
              </a:pathLst>
            </a:custGeom>
            <a:gradFill rotWithShape="0">
              <a:gsLst>
                <a:gs pos="0">
                  <a:srgbClr val="BB5F03">
                    <a:alpha val="100000"/>
                  </a:srgbClr>
                </a:gs>
                <a:gs pos="50000">
                  <a:srgbClr val="993300">
                    <a:alpha val="100000"/>
                  </a:srgbClr>
                </a:gs>
                <a:gs pos="100000">
                  <a:srgbClr val="BB5F03">
                    <a:alpha val="100000"/>
                  </a:srgbClr>
                </a:gs>
              </a:gsLst>
              <a:lin ang="2700000" scaled="1"/>
            </a:gradFill>
            <a:ln>
              <a:noFill/>
            </a:ln>
          </p:spPr>
        </p:sp>
        <p:sp>
          <p:nvSpPr>
            <p:cNvPr id="1048577" name=""/>
            <p:cNvSpPr/>
            <p:nvPr/>
          </p:nvSpPr>
          <p:spPr>
            <a:xfrm rot="0">
              <a:off x="0" y="2496"/>
              <a:ext cx="2112" cy="1604"/>
            </a:xfrm>
            <a:custGeom>
              <a:avLst/>
              <a:ahLst/>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path>
              </a:pathLst>
            </a:custGeom>
            <a:gradFill rotWithShape="0">
              <a:gsLst>
                <a:gs pos="0">
                  <a:srgbClr val="B76A03">
                    <a:alpha val="100000"/>
                  </a:srgbClr>
                </a:gs>
                <a:gs pos="100000">
                  <a:srgbClr val="993300">
                    <a:alpha val="100000"/>
                  </a:srgbClr>
                </a:gs>
              </a:gsLst>
              <a:lin ang="5400000" scaled="1"/>
            </a:gradFill>
            <a:ln>
              <a:noFill/>
            </a:ln>
          </p:spPr>
        </p:sp>
        <p:sp>
          <p:nvSpPr>
            <p:cNvPr id="1048578" name=""/>
            <p:cNvSpPr/>
            <p:nvPr/>
          </p:nvSpPr>
          <p:spPr>
            <a:xfrm rot="0">
              <a:off x="2092" y="3233"/>
              <a:ext cx="3668" cy="943"/>
            </a:xfrm>
            <a:custGeom>
              <a:avLst/>
              <a:ahLst/>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path>
              </a:pathLst>
            </a:custGeom>
            <a:gradFill rotWithShape="0">
              <a:gsLst>
                <a:gs pos="0">
                  <a:srgbClr val="BB5F03">
                    <a:alpha val="100000"/>
                  </a:srgbClr>
                </a:gs>
                <a:gs pos="100000">
                  <a:srgbClr val="993300">
                    <a:alpha val="100000"/>
                  </a:srgbClr>
                </a:gs>
              </a:gsLst>
              <a:lin ang="5400000" scaled="1"/>
            </a:gradFill>
            <a:ln>
              <a:noFill/>
            </a:ln>
          </p:spPr>
        </p:sp>
        <p:sp>
          <p:nvSpPr>
            <p:cNvPr id="1048579" name=""/>
            <p:cNvSpPr/>
            <p:nvPr/>
          </p:nvSpPr>
          <p:spPr>
            <a:xfrm rot="0">
              <a:off x="0" y="524"/>
              <a:ext cx="973" cy="1195"/>
            </a:xfrm>
            <a:custGeom>
              <a:avLst/>
              <a:ahLst/>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path>
              </a:pathLst>
            </a:custGeom>
            <a:gradFill rotWithShape="0">
              <a:gsLst>
                <a:gs pos="0">
                  <a:srgbClr val="BB5F03">
                    <a:alpha val="100000"/>
                  </a:srgbClr>
                </a:gs>
                <a:gs pos="100000">
                  <a:srgbClr val="993300">
                    <a:alpha val="100000"/>
                  </a:srgbClr>
                </a:gs>
              </a:gsLst>
              <a:lin ang="5400000" scaled="1"/>
            </a:gradFill>
            <a:ln>
              <a:noFill/>
            </a:ln>
          </p:spPr>
        </p:sp>
        <p:sp>
          <p:nvSpPr>
            <p:cNvPr id="1048580" name=""/>
            <p:cNvSpPr/>
            <p:nvPr/>
          </p:nvSpPr>
          <p:spPr>
            <a:xfrm rot="0">
              <a:off x="3188" y="1"/>
              <a:ext cx="2570" cy="2266"/>
            </a:xfrm>
            <a:custGeom>
              <a:avLst/>
              <a:ahLst/>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path>
              </a:pathLst>
            </a:custGeom>
            <a:gradFill rotWithShape="0">
              <a:gsLst>
                <a:gs pos="0">
                  <a:srgbClr val="BB5F03">
                    <a:alpha val="100000"/>
                  </a:srgbClr>
                </a:gs>
                <a:gs pos="100000">
                  <a:srgbClr val="993300">
                    <a:alpha val="100000"/>
                  </a:srgbClr>
                </a:gs>
              </a:gsLst>
              <a:lin ang="5400000" scaled="1"/>
            </a:gradFill>
            <a:ln>
              <a:noFill/>
            </a:ln>
          </p:spPr>
        </p:sp>
        <p:sp>
          <p:nvSpPr>
            <p:cNvPr id="1048581" name=""/>
            <p:cNvSpPr/>
            <p:nvPr/>
          </p:nvSpPr>
          <p:spPr>
            <a:xfrm rot="0">
              <a:off x="3525" y="1"/>
              <a:ext cx="2185" cy="1508"/>
            </a:xfrm>
            <a:custGeom>
              <a:avLst/>
              <a:ahLst/>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path>
              </a:pathLst>
            </a:custGeom>
            <a:gradFill rotWithShape="0">
              <a:gsLst>
                <a:gs pos="0">
                  <a:srgbClr val="B76A03">
                    <a:alpha val="100000"/>
                  </a:srgbClr>
                </a:gs>
                <a:gs pos="100000">
                  <a:srgbClr val="993300">
                    <a:alpha val="100000"/>
                  </a:srgbClr>
                </a:gs>
              </a:gsLst>
              <a:lin ang="5400000" scaled="1"/>
            </a:gradFill>
            <a:ln>
              <a:noFill/>
            </a:ln>
          </p:spPr>
        </p:sp>
        <p:sp>
          <p:nvSpPr>
            <p:cNvPr id="1048582" name=""/>
            <p:cNvSpPr/>
            <p:nvPr/>
          </p:nvSpPr>
          <p:spPr>
            <a:xfrm rot="0">
              <a:off x="0" y="649"/>
              <a:ext cx="816" cy="806"/>
            </a:xfrm>
            <a:custGeom>
              <a:avLst/>
              <a:ahLst/>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path>
              </a:pathLst>
            </a:custGeom>
            <a:gradFill rotWithShape="0">
              <a:gsLst>
                <a:gs pos="0">
                  <a:srgbClr val="B76A03">
                    <a:alpha val="100000"/>
                  </a:srgbClr>
                </a:gs>
                <a:gs pos="100000">
                  <a:srgbClr val="993300">
                    <a:alpha val="100000"/>
                  </a:srgbClr>
                </a:gs>
              </a:gsLst>
              <a:lin ang="5400000" scaled="1"/>
            </a:gradFill>
            <a:ln>
              <a:noFill/>
            </a:ln>
          </p:spPr>
        </p:sp>
        <p:sp>
          <p:nvSpPr>
            <p:cNvPr id="1048583" name=""/>
            <p:cNvSpPr/>
            <p:nvPr/>
          </p:nvSpPr>
          <p:spPr>
            <a:xfrm rot="0">
              <a:off x="0" y="1545"/>
              <a:ext cx="762" cy="107"/>
            </a:xfrm>
            <a:custGeom>
              <a:avLst/>
              <a:ahLst/>
              <a:pathLst>
                <a:path w="759" h="107">
                  <a:moveTo>
                    <a:pt x="460" y="66"/>
                  </a:moveTo>
                  <a:lnTo>
                    <a:pt x="759" y="0"/>
                  </a:lnTo>
                  <a:lnTo>
                    <a:pt x="496" y="36"/>
                  </a:lnTo>
                  <a:lnTo>
                    <a:pt x="138" y="48"/>
                  </a:lnTo>
                  <a:lnTo>
                    <a:pt x="0" y="78"/>
                  </a:lnTo>
                  <a:lnTo>
                    <a:pt x="0" y="107"/>
                  </a:lnTo>
                  <a:lnTo>
                    <a:pt x="96" y="89"/>
                  </a:lnTo>
                  <a:lnTo>
                    <a:pt x="460" y="66"/>
                  </a:lnTo>
                  <a:lnTo>
                    <a:pt x="460" y="66"/>
                  </a:lnTo>
                </a:path>
              </a:pathLst>
            </a:custGeom>
            <a:gradFill rotWithShape="0">
              <a:gsLst>
                <a:gs pos="0">
                  <a:srgbClr val="B76A03">
                    <a:alpha val="100000"/>
                  </a:srgbClr>
                </a:gs>
                <a:gs pos="100000">
                  <a:srgbClr val="993300">
                    <a:alpha val="100000"/>
                  </a:srgbClr>
                </a:gs>
              </a:gsLst>
              <a:lin ang="5400000" scaled="1"/>
            </a:gradFill>
            <a:ln>
              <a:noFill/>
            </a:ln>
          </p:spPr>
        </p:sp>
        <p:sp>
          <p:nvSpPr>
            <p:cNvPr id="1048584" name=""/>
            <p:cNvSpPr/>
            <p:nvPr/>
          </p:nvSpPr>
          <p:spPr>
            <a:xfrm rot="0">
              <a:off x="2314" y="3431"/>
              <a:ext cx="3182" cy="745"/>
            </a:xfrm>
            <a:custGeom>
              <a:avLst/>
              <a:ahLst/>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path>
              </a:pathLst>
            </a:custGeom>
            <a:gradFill rotWithShape="0">
              <a:gsLst>
                <a:gs pos="0">
                  <a:srgbClr val="B76A03">
                    <a:alpha val="100000"/>
                  </a:srgbClr>
                </a:gs>
                <a:gs pos="100000">
                  <a:srgbClr val="993300">
                    <a:alpha val="100000"/>
                  </a:srgbClr>
                </a:gs>
              </a:gsLst>
              <a:lin ang="2700000" scaled="1"/>
            </a:gradFill>
            <a:ln>
              <a:noFill/>
            </a:ln>
          </p:spPr>
        </p:sp>
        <p:sp>
          <p:nvSpPr>
            <p:cNvPr id="1048585" name=""/>
            <p:cNvSpPr/>
            <p:nvPr/>
          </p:nvSpPr>
          <p:spPr>
            <a:xfrm rot="0">
              <a:off x="192" y="127"/>
              <a:ext cx="1" cy="1"/>
            </a:xfrm>
            <a:prstGeom prst="rect"/>
            <a:solidFill>
              <a:srgbClr val="9A1E8D"/>
            </a:solidFill>
            <a:ln>
              <a:noFill/>
            </a:ln>
          </p:spPr>
        </p:sp>
        <p:sp>
          <p:nvSpPr>
            <p:cNvPr id="1048586" name=""/>
            <p:cNvSpPr/>
            <p:nvPr/>
          </p:nvSpPr>
          <p:spPr>
            <a:xfrm rot="0">
              <a:off x="204" y="131"/>
              <a:ext cx="1" cy="1"/>
            </a:xfrm>
            <a:prstGeom prst="rect"/>
            <a:solidFill>
              <a:srgbClr val="9A1E8D"/>
            </a:solidFill>
            <a:ln>
              <a:noFill/>
            </a:ln>
          </p:spPr>
        </p:sp>
        <p:sp>
          <p:nvSpPr>
            <p:cNvPr id="1048587" name=""/>
            <p:cNvSpPr/>
            <p:nvPr/>
          </p:nvSpPr>
          <p:spPr>
            <a:xfrm rot="0">
              <a:off x="0" y="4032"/>
              <a:ext cx="5760" cy="288"/>
            </a:xfrm>
            <a:custGeom>
              <a:avLst/>
              <a:ahLst/>
              <a:pathLst>
                <a:path w="5740" h="288">
                  <a:moveTo>
                    <a:pt x="5740" y="288"/>
                  </a:moveTo>
                  <a:lnTo>
                    <a:pt x="0" y="288"/>
                  </a:lnTo>
                  <a:lnTo>
                    <a:pt x="0" y="0"/>
                  </a:lnTo>
                  <a:lnTo>
                    <a:pt x="5740" y="0"/>
                  </a:lnTo>
                  <a:lnTo>
                    <a:pt x="5740" y="288"/>
                  </a:lnTo>
                  <a:lnTo>
                    <a:pt x="5740" y="288"/>
                  </a:lnTo>
                </a:path>
              </a:pathLst>
            </a:custGeom>
            <a:gradFill rotWithShape="0">
              <a:gsLst>
                <a:gs pos="0">
                  <a:srgbClr val="993300">
                    <a:alpha val="100000"/>
                  </a:srgbClr>
                </a:gs>
                <a:gs pos="100000">
                  <a:srgbClr val="6B2100">
                    <a:alpha val="100000"/>
                  </a:srgbClr>
                </a:gs>
              </a:gsLst>
              <a:lin ang="5400000" scaled="1"/>
            </a:gradFill>
            <a:ln>
              <a:noFill/>
            </a:ln>
          </p:spPr>
        </p:sp>
        <p:sp>
          <p:nvSpPr>
            <p:cNvPr id="1048588" name=""/>
            <p:cNvSpPr/>
            <p:nvPr/>
          </p:nvSpPr>
          <p:spPr>
            <a:xfrm rot="0">
              <a:off x="0" y="4032"/>
              <a:ext cx="5760" cy="336"/>
            </a:xfrm>
            <a:custGeom>
              <a:avLst/>
              <a:ahLst/>
              <a:pathLst>
                <a:path w="5740" h="288">
                  <a:moveTo>
                    <a:pt x="5740" y="288"/>
                  </a:moveTo>
                  <a:lnTo>
                    <a:pt x="0" y="288"/>
                  </a:lnTo>
                  <a:lnTo>
                    <a:pt x="0" y="0"/>
                  </a:lnTo>
                  <a:lnTo>
                    <a:pt x="5740" y="0"/>
                  </a:lnTo>
                  <a:lnTo>
                    <a:pt x="5740" y="288"/>
                  </a:lnTo>
                  <a:lnTo>
                    <a:pt x="5740" y="288"/>
                  </a:lnTo>
                </a:path>
              </a:pathLst>
            </a:custGeom>
            <a:gradFill rotWithShape="0">
              <a:gsLst>
                <a:gs pos="0">
                  <a:srgbClr val="993300">
                    <a:alpha val="100000"/>
                  </a:srgbClr>
                </a:gs>
                <a:gs pos="100000">
                  <a:srgbClr val="6B2100">
                    <a:alpha val="100000"/>
                  </a:srgbClr>
                </a:gs>
              </a:gsLst>
              <a:lin ang="5400000" scaled="1"/>
            </a:gradFill>
            <a:ln>
              <a:noFill/>
            </a:ln>
          </p:spPr>
        </p:sp>
        <p:sp>
          <p:nvSpPr>
            <p:cNvPr id="1048589" name=""/>
            <p:cNvSpPr/>
            <p:nvPr/>
          </p:nvSpPr>
          <p:spPr>
            <a:xfrm rot="0">
              <a:off x="0" y="0"/>
              <a:ext cx="5760" cy="288"/>
            </a:xfrm>
            <a:custGeom>
              <a:avLst/>
              <a:ahLst/>
              <a:pathLst>
                <a:path w="5740" h="288">
                  <a:moveTo>
                    <a:pt x="5740" y="288"/>
                  </a:moveTo>
                  <a:lnTo>
                    <a:pt x="0" y="288"/>
                  </a:lnTo>
                  <a:lnTo>
                    <a:pt x="0" y="0"/>
                  </a:lnTo>
                  <a:lnTo>
                    <a:pt x="5740" y="0"/>
                  </a:lnTo>
                  <a:lnTo>
                    <a:pt x="5740" y="288"/>
                  </a:lnTo>
                  <a:lnTo>
                    <a:pt x="5740" y="288"/>
                  </a:lnTo>
                </a:path>
              </a:pathLst>
            </a:custGeom>
            <a:gradFill rotWithShape="0">
              <a:gsLst>
                <a:gs pos="0">
                  <a:srgbClr val="8F4701">
                    <a:alpha val="100000"/>
                  </a:srgbClr>
                </a:gs>
                <a:gs pos="100000">
                  <a:srgbClr val="BB5F03">
                    <a:alpha val="100000"/>
                  </a:srgbClr>
                </a:gs>
              </a:gsLst>
              <a:lin ang="5400000" scaled="1"/>
            </a:gradFill>
            <a:ln>
              <a:noFill/>
            </a:ln>
          </p:spPr>
        </p:sp>
        <p:sp>
          <p:nvSpPr>
            <p:cNvPr id="1048590" name=""/>
            <p:cNvSpPr/>
            <p:nvPr/>
          </p:nvSpPr>
          <p:spPr>
            <a:xfrm rot="0">
              <a:off x="509" y="229"/>
              <a:ext cx="3188" cy="2024"/>
            </a:xfrm>
            <a:custGeom>
              <a:avLst/>
              <a:ahLst/>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path>
              </a:pathLst>
            </a:custGeom>
            <a:gradFill rotWithShape="0">
              <a:gsLst>
                <a:gs pos="0">
                  <a:srgbClr val="BB5F03">
                    <a:alpha val="100000"/>
                  </a:srgbClr>
                </a:gs>
                <a:gs pos="100000">
                  <a:srgbClr val="993300">
                    <a:alpha val="100000"/>
                  </a:srgbClr>
                </a:gs>
              </a:gsLst>
              <a:lin ang="2700000" scaled="1"/>
            </a:gradFill>
            <a:ln>
              <a:noFill/>
            </a:ln>
          </p:spPr>
        </p:sp>
        <p:sp>
          <p:nvSpPr>
            <p:cNvPr id="1048591" name=""/>
            <p:cNvSpPr/>
            <p:nvPr/>
          </p:nvSpPr>
          <p:spPr>
            <a:xfrm rot="0">
              <a:off x="1344" y="293"/>
              <a:ext cx="2144" cy="1787"/>
            </a:xfrm>
            <a:custGeom>
              <a:avLst/>
              <a:ahLst/>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path>
              </a:pathLst>
            </a:custGeom>
            <a:gradFill rotWithShape="0">
              <a:gsLst>
                <a:gs pos="0">
                  <a:srgbClr val="B76A03">
                    <a:alpha val="100000"/>
                  </a:srgbClr>
                </a:gs>
                <a:gs pos="100000">
                  <a:srgbClr val="993300">
                    <a:alpha val="100000"/>
                  </a:srgbClr>
                </a:gs>
              </a:gsLst>
              <a:lin ang="5400000" scaled="1"/>
            </a:gradFill>
            <a:ln>
              <a:noFill/>
            </a:ln>
          </p:spPr>
        </p:sp>
        <p:sp>
          <p:nvSpPr>
            <p:cNvPr id="1048592" name=""/>
            <p:cNvSpPr/>
            <p:nvPr/>
          </p:nvSpPr>
          <p:spPr>
            <a:xfrm rot="0">
              <a:off x="2932" y="1728"/>
              <a:ext cx="2828" cy="2366"/>
            </a:xfrm>
            <a:custGeom>
              <a:avLst/>
              <a:ahLst/>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path>
              </a:pathLst>
            </a:custGeom>
            <a:gradFill rotWithShape="0">
              <a:gsLst>
                <a:gs pos="0">
                  <a:srgbClr val="BB5F03">
                    <a:alpha val="100000"/>
                  </a:srgbClr>
                </a:gs>
                <a:gs pos="50000">
                  <a:srgbClr val="993300">
                    <a:alpha val="100000"/>
                  </a:srgbClr>
                </a:gs>
                <a:gs pos="100000">
                  <a:srgbClr val="BB5F03">
                    <a:alpha val="100000"/>
                  </a:srgbClr>
                </a:gs>
              </a:gsLst>
              <a:lin ang="2700000" scaled="1"/>
            </a:gradFill>
            <a:ln>
              <a:noFill/>
            </a:ln>
          </p:spPr>
        </p:sp>
        <p:sp>
          <p:nvSpPr>
            <p:cNvPr id="1048593" name=""/>
            <p:cNvSpPr/>
            <p:nvPr/>
          </p:nvSpPr>
          <p:spPr>
            <a:xfrm rot="0">
              <a:off x="3160" y="1860"/>
              <a:ext cx="2162" cy="1934"/>
            </a:xfrm>
            <a:custGeom>
              <a:avLst/>
              <a:ahLst/>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path>
              </a:pathLst>
            </a:custGeom>
            <a:gradFill rotWithShape="0">
              <a:gsLst>
                <a:gs pos="0">
                  <a:srgbClr val="B76A03">
                    <a:alpha val="100000"/>
                  </a:srgbClr>
                </a:gs>
                <a:gs pos="100000">
                  <a:srgbClr val="993300">
                    <a:alpha val="100000"/>
                  </a:srgbClr>
                </a:gs>
              </a:gsLst>
              <a:lin ang="5400000" scaled="1"/>
            </a:gradFill>
            <a:ln>
              <a:noFill/>
            </a:ln>
          </p:spPr>
        </p:sp>
      </p:grpSp>
      <p:sp>
        <p:nvSpPr>
          <p:cNvPr id="1048594" name=""/>
          <p:cNvSpPr/>
          <p:nvPr>
            <p:ph type="title" sz="full" idx="0"/>
          </p:nvPr>
        </p:nvSpPr>
        <p:spPr>
          <a:xfrm rot="0">
            <a:off x="457200" y="277812"/>
            <a:ext cx="8229600" cy="1143000"/>
          </a:xfrm>
          <a:prstGeom prst="rect"/>
          <a:noFill/>
          <a:ln>
            <a:noFill/>
          </a:ln>
        </p:spPr>
        <p:txBody>
          <a:bodyPr anchor="ctr" bIns="45720" lIns="91440" rIns="91440" tIns="45720"/>
          <a:p>
            <a:pPr lvl="0"/>
            <a:r>
              <a:rPr altLang="en-US" lang="en-US"/>
              <a:t>Click to edit Master title style</a:t>
            </a:r>
          </a:p>
        </p:txBody>
      </p:sp>
      <p:sp>
        <p:nvSpPr>
          <p:cNvPr id="1048595" name=""/>
          <p:cNvSpPr/>
          <p:nvPr>
            <p:ph type="body" sz="full" idx="1"/>
          </p:nvPr>
        </p:nvSpPr>
        <p:spPr>
          <a:xfrm rot="0">
            <a:off x="457200" y="1600200"/>
            <a:ext cx="8229600" cy="4530725"/>
          </a:xfrm>
          <a:prstGeom prst="rect"/>
          <a:noFill/>
          <a:ln>
            <a:noFill/>
          </a:ln>
        </p:spPr>
        <p:txBody>
          <a:bodyPr anchor="t" bIns="45720" lIns="91440" rIns="91440" tIns="45720"/>
          <a:p>
            <a:pPr lvl="0"/>
            <a:r>
              <a:rPr altLang="en-US" lang="en-US"/>
              <a:t>Click to edit Master text styles</a:t>
            </a:r>
          </a:p>
          <a:p>
            <a:pPr lvl="1"/>
            <a:r>
              <a:rPr altLang="en-US" lang="en-US"/>
              <a:t>Second level</a:t>
            </a:r>
          </a:p>
          <a:p>
            <a:pPr lvl="2"/>
            <a:r>
              <a:rPr altLang="en-US" lang="en-US"/>
              <a:t>Third level</a:t>
            </a:r>
          </a:p>
          <a:p>
            <a:pPr lvl="3"/>
            <a:r>
              <a:rPr altLang="en-US" lang="en-US"/>
              <a:t>Fourth level</a:t>
            </a:r>
          </a:p>
          <a:p>
            <a:pPr lvl="4"/>
            <a:r>
              <a:rPr altLang="en-US" lang="en-US"/>
              <a:t>Fifth level</a:t>
            </a:r>
          </a:p>
        </p:txBody>
      </p:sp>
      <p:sp>
        <p:nvSpPr>
          <p:cNvPr id="1048596"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597"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598"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 accent1="accent1" accent2="accent2" accent3="accent3" accent4="accent4" accent5="accent5" accent6="accent6" bg1="lt1" bg2="dk2" tx1="dk1" tx2="lt2"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8" r:id="rId8"/>
    <p:sldLayoutId id="2147483689" r:id="rId9"/>
    <p:sldLayoutId id="2147483690" r:id="rId10"/>
    <p:sldLayoutId id="2147483691" r:id="rId11"/>
  </p:sldLayoutIdLst>
  <p:timing/>
  <p:txStyles>
    <p:title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p:titleStyle>
    <p:body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p:bodyStyle>
    <p:other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white">
      <p:bgPr>
        <a:gradFill rotWithShape="0">
          <a:gsLst>
            <a:gs pos="0">
              <a:srgbClr val="BB5F03">
                <a:alpha val="100000"/>
              </a:srgbClr>
            </a:gs>
            <a:gs pos="100000">
              <a:srgbClr val="993300">
                <a:alpha val="100000"/>
              </a:srgbClr>
            </a:gs>
          </a:gsLst>
          <a:lin ang="5400000" scaled="1"/>
        </a:gradFill>
      </p:bgPr>
    </p:bg>
    <p:spTree>
      <p:nvGrpSpPr>
        <p:cNvPr id="51" name=""/>
        <p:cNvGrpSpPr/>
        <p:nvPr/>
      </p:nvGrpSpPr>
      <p:grpSpPr>
        <a:xfrm>
          <a:off x="0" y="0"/>
          <a:ext cx="0" cy="0"/>
          <a:chOff x="0" y="0"/>
          <a:chExt cx="0" cy="0"/>
        </a:xfrm>
      </p:grpSpPr>
      <p:grpSp>
        <p:nvGrpSpPr>
          <p:cNvPr id="52" name=""/>
          <p:cNvGrpSpPr/>
          <p:nvPr/>
        </p:nvGrpSpPr>
        <p:grpSpPr>
          <a:xfrm rot="0">
            <a:off x="0" y="0"/>
            <a:ext cx="9144000" cy="6934200"/>
            <a:chOff x="0" y="0"/>
            <a:chExt cx="5760" cy="4368"/>
          </a:xfrm>
        </p:grpSpPr>
        <p:sp>
          <p:nvSpPr>
            <p:cNvPr id="1048611" name=""/>
            <p:cNvSpPr/>
            <p:nvPr/>
          </p:nvSpPr>
          <p:spPr>
            <a:xfrm rot="0">
              <a:off x="0" y="2208"/>
              <a:ext cx="2515" cy="1970"/>
            </a:xfrm>
            <a:custGeom>
              <a:avLst/>
              <a:ahLst/>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path>
              </a:pathLst>
            </a:custGeom>
            <a:gradFill rotWithShape="0">
              <a:gsLst>
                <a:gs pos="0">
                  <a:srgbClr val="BB5F03">
                    <a:alpha val="100000"/>
                  </a:srgbClr>
                </a:gs>
                <a:gs pos="50000">
                  <a:srgbClr val="993300">
                    <a:alpha val="100000"/>
                  </a:srgbClr>
                </a:gs>
                <a:gs pos="100000">
                  <a:srgbClr val="BB5F03">
                    <a:alpha val="100000"/>
                  </a:srgbClr>
                </a:gs>
              </a:gsLst>
              <a:lin ang="2700000" scaled="1"/>
            </a:gradFill>
            <a:ln>
              <a:noFill/>
            </a:ln>
          </p:spPr>
        </p:sp>
        <p:sp>
          <p:nvSpPr>
            <p:cNvPr id="1048612" name=""/>
            <p:cNvSpPr/>
            <p:nvPr/>
          </p:nvSpPr>
          <p:spPr>
            <a:xfrm rot="0">
              <a:off x="0" y="2496"/>
              <a:ext cx="2112" cy="1604"/>
            </a:xfrm>
            <a:custGeom>
              <a:avLst/>
              <a:ahLst/>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path>
              </a:pathLst>
            </a:custGeom>
            <a:gradFill rotWithShape="0">
              <a:gsLst>
                <a:gs pos="0">
                  <a:srgbClr val="B76A03">
                    <a:alpha val="100000"/>
                  </a:srgbClr>
                </a:gs>
                <a:gs pos="100000">
                  <a:srgbClr val="993300">
                    <a:alpha val="100000"/>
                  </a:srgbClr>
                </a:gs>
              </a:gsLst>
              <a:lin ang="5400000" scaled="1"/>
            </a:gradFill>
            <a:ln>
              <a:noFill/>
            </a:ln>
          </p:spPr>
        </p:sp>
        <p:sp>
          <p:nvSpPr>
            <p:cNvPr id="1048613" name=""/>
            <p:cNvSpPr/>
            <p:nvPr/>
          </p:nvSpPr>
          <p:spPr>
            <a:xfrm rot="0">
              <a:off x="2092" y="3233"/>
              <a:ext cx="3668" cy="943"/>
            </a:xfrm>
            <a:custGeom>
              <a:avLst/>
              <a:ahLst/>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path>
              </a:pathLst>
            </a:custGeom>
            <a:gradFill rotWithShape="0">
              <a:gsLst>
                <a:gs pos="0">
                  <a:srgbClr val="BB5F03">
                    <a:alpha val="100000"/>
                  </a:srgbClr>
                </a:gs>
                <a:gs pos="100000">
                  <a:srgbClr val="993300">
                    <a:alpha val="100000"/>
                  </a:srgbClr>
                </a:gs>
              </a:gsLst>
              <a:lin ang="5400000" scaled="1"/>
            </a:gradFill>
            <a:ln>
              <a:noFill/>
            </a:ln>
          </p:spPr>
        </p:sp>
        <p:sp>
          <p:nvSpPr>
            <p:cNvPr id="1048614" name=""/>
            <p:cNvSpPr/>
            <p:nvPr/>
          </p:nvSpPr>
          <p:spPr>
            <a:xfrm rot="0">
              <a:off x="0" y="524"/>
              <a:ext cx="973" cy="1195"/>
            </a:xfrm>
            <a:custGeom>
              <a:avLst/>
              <a:ahLst/>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path>
              </a:pathLst>
            </a:custGeom>
            <a:gradFill rotWithShape="0">
              <a:gsLst>
                <a:gs pos="0">
                  <a:srgbClr val="BB5F03">
                    <a:alpha val="100000"/>
                  </a:srgbClr>
                </a:gs>
                <a:gs pos="100000">
                  <a:srgbClr val="993300">
                    <a:alpha val="100000"/>
                  </a:srgbClr>
                </a:gs>
              </a:gsLst>
              <a:lin ang="5400000" scaled="1"/>
            </a:gradFill>
            <a:ln>
              <a:noFill/>
            </a:ln>
          </p:spPr>
        </p:sp>
        <p:sp>
          <p:nvSpPr>
            <p:cNvPr id="1048615" name=""/>
            <p:cNvSpPr/>
            <p:nvPr/>
          </p:nvSpPr>
          <p:spPr>
            <a:xfrm rot="0">
              <a:off x="3188" y="1"/>
              <a:ext cx="2570" cy="2266"/>
            </a:xfrm>
            <a:custGeom>
              <a:avLst/>
              <a:ahLst/>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path>
              </a:pathLst>
            </a:custGeom>
            <a:gradFill rotWithShape="0">
              <a:gsLst>
                <a:gs pos="0">
                  <a:srgbClr val="BB5F03">
                    <a:alpha val="100000"/>
                  </a:srgbClr>
                </a:gs>
                <a:gs pos="100000">
                  <a:srgbClr val="993300">
                    <a:alpha val="100000"/>
                  </a:srgbClr>
                </a:gs>
              </a:gsLst>
              <a:lin ang="5400000" scaled="1"/>
            </a:gradFill>
            <a:ln>
              <a:noFill/>
            </a:ln>
          </p:spPr>
        </p:sp>
        <p:sp>
          <p:nvSpPr>
            <p:cNvPr id="1048616" name=""/>
            <p:cNvSpPr/>
            <p:nvPr/>
          </p:nvSpPr>
          <p:spPr>
            <a:xfrm rot="0">
              <a:off x="3525" y="1"/>
              <a:ext cx="2185" cy="1508"/>
            </a:xfrm>
            <a:custGeom>
              <a:avLst/>
              <a:ahLst/>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path>
              </a:pathLst>
            </a:custGeom>
            <a:gradFill rotWithShape="0">
              <a:gsLst>
                <a:gs pos="0">
                  <a:srgbClr val="B76A03">
                    <a:alpha val="100000"/>
                  </a:srgbClr>
                </a:gs>
                <a:gs pos="100000">
                  <a:srgbClr val="993300">
                    <a:alpha val="100000"/>
                  </a:srgbClr>
                </a:gs>
              </a:gsLst>
              <a:lin ang="5400000" scaled="1"/>
            </a:gradFill>
            <a:ln>
              <a:noFill/>
            </a:ln>
          </p:spPr>
        </p:sp>
        <p:sp>
          <p:nvSpPr>
            <p:cNvPr id="1048617" name=""/>
            <p:cNvSpPr/>
            <p:nvPr/>
          </p:nvSpPr>
          <p:spPr>
            <a:xfrm rot="0">
              <a:off x="0" y="649"/>
              <a:ext cx="816" cy="806"/>
            </a:xfrm>
            <a:custGeom>
              <a:avLst/>
              <a:ahLst/>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path>
              </a:pathLst>
            </a:custGeom>
            <a:gradFill rotWithShape="0">
              <a:gsLst>
                <a:gs pos="0">
                  <a:srgbClr val="B76A03">
                    <a:alpha val="100000"/>
                  </a:srgbClr>
                </a:gs>
                <a:gs pos="100000">
                  <a:srgbClr val="993300">
                    <a:alpha val="100000"/>
                  </a:srgbClr>
                </a:gs>
              </a:gsLst>
              <a:lin ang="5400000" scaled="1"/>
            </a:gradFill>
            <a:ln>
              <a:noFill/>
            </a:ln>
          </p:spPr>
        </p:sp>
        <p:sp>
          <p:nvSpPr>
            <p:cNvPr id="1048618" name=""/>
            <p:cNvSpPr/>
            <p:nvPr/>
          </p:nvSpPr>
          <p:spPr>
            <a:xfrm rot="0">
              <a:off x="0" y="1545"/>
              <a:ext cx="762" cy="107"/>
            </a:xfrm>
            <a:custGeom>
              <a:avLst/>
              <a:ahLst/>
              <a:pathLst>
                <a:path w="759" h="107">
                  <a:moveTo>
                    <a:pt x="460" y="66"/>
                  </a:moveTo>
                  <a:lnTo>
                    <a:pt x="759" y="0"/>
                  </a:lnTo>
                  <a:lnTo>
                    <a:pt x="496" y="36"/>
                  </a:lnTo>
                  <a:lnTo>
                    <a:pt x="138" y="48"/>
                  </a:lnTo>
                  <a:lnTo>
                    <a:pt x="0" y="78"/>
                  </a:lnTo>
                  <a:lnTo>
                    <a:pt x="0" y="107"/>
                  </a:lnTo>
                  <a:lnTo>
                    <a:pt x="96" y="89"/>
                  </a:lnTo>
                  <a:lnTo>
                    <a:pt x="460" y="66"/>
                  </a:lnTo>
                  <a:lnTo>
                    <a:pt x="460" y="66"/>
                  </a:lnTo>
                </a:path>
              </a:pathLst>
            </a:custGeom>
            <a:gradFill rotWithShape="0">
              <a:gsLst>
                <a:gs pos="0">
                  <a:srgbClr val="B76A03">
                    <a:alpha val="100000"/>
                  </a:srgbClr>
                </a:gs>
                <a:gs pos="100000">
                  <a:srgbClr val="993300">
                    <a:alpha val="100000"/>
                  </a:srgbClr>
                </a:gs>
              </a:gsLst>
              <a:lin ang="5400000" scaled="1"/>
            </a:gradFill>
            <a:ln>
              <a:noFill/>
            </a:ln>
          </p:spPr>
        </p:sp>
        <p:sp>
          <p:nvSpPr>
            <p:cNvPr id="1048619" name=""/>
            <p:cNvSpPr/>
            <p:nvPr/>
          </p:nvSpPr>
          <p:spPr>
            <a:xfrm rot="0">
              <a:off x="2314" y="3431"/>
              <a:ext cx="3182" cy="745"/>
            </a:xfrm>
            <a:custGeom>
              <a:avLst/>
              <a:ahLst/>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path>
              </a:pathLst>
            </a:custGeom>
            <a:gradFill rotWithShape="0">
              <a:gsLst>
                <a:gs pos="0">
                  <a:srgbClr val="B76A03">
                    <a:alpha val="100000"/>
                  </a:srgbClr>
                </a:gs>
                <a:gs pos="100000">
                  <a:srgbClr val="993300">
                    <a:alpha val="100000"/>
                  </a:srgbClr>
                </a:gs>
              </a:gsLst>
              <a:lin ang="2700000" scaled="1"/>
            </a:gradFill>
            <a:ln>
              <a:noFill/>
            </a:ln>
          </p:spPr>
        </p:sp>
        <p:sp>
          <p:nvSpPr>
            <p:cNvPr id="1048620" name=""/>
            <p:cNvSpPr/>
            <p:nvPr/>
          </p:nvSpPr>
          <p:spPr>
            <a:xfrm rot="0">
              <a:off x="192" y="127"/>
              <a:ext cx="1" cy="1"/>
            </a:xfrm>
            <a:prstGeom prst="rect"/>
            <a:solidFill>
              <a:srgbClr val="9A1E8D"/>
            </a:solidFill>
            <a:ln>
              <a:noFill/>
            </a:ln>
          </p:spPr>
        </p:sp>
        <p:sp>
          <p:nvSpPr>
            <p:cNvPr id="1048621" name=""/>
            <p:cNvSpPr/>
            <p:nvPr/>
          </p:nvSpPr>
          <p:spPr>
            <a:xfrm rot="0">
              <a:off x="204" y="131"/>
              <a:ext cx="1" cy="1"/>
            </a:xfrm>
            <a:prstGeom prst="rect"/>
            <a:solidFill>
              <a:srgbClr val="9A1E8D"/>
            </a:solidFill>
            <a:ln>
              <a:noFill/>
            </a:ln>
          </p:spPr>
        </p:sp>
        <p:sp>
          <p:nvSpPr>
            <p:cNvPr id="1048622" name=""/>
            <p:cNvSpPr/>
            <p:nvPr/>
          </p:nvSpPr>
          <p:spPr>
            <a:xfrm rot="0">
              <a:off x="0" y="4032"/>
              <a:ext cx="5760" cy="288"/>
            </a:xfrm>
            <a:custGeom>
              <a:avLst/>
              <a:ahLst/>
              <a:pathLst>
                <a:path w="5740" h="288">
                  <a:moveTo>
                    <a:pt x="5740" y="288"/>
                  </a:moveTo>
                  <a:lnTo>
                    <a:pt x="0" y="288"/>
                  </a:lnTo>
                  <a:lnTo>
                    <a:pt x="0" y="0"/>
                  </a:lnTo>
                  <a:lnTo>
                    <a:pt x="5740" y="0"/>
                  </a:lnTo>
                  <a:lnTo>
                    <a:pt x="5740" y="288"/>
                  </a:lnTo>
                  <a:lnTo>
                    <a:pt x="5740" y="288"/>
                  </a:lnTo>
                </a:path>
              </a:pathLst>
            </a:custGeom>
            <a:gradFill rotWithShape="0">
              <a:gsLst>
                <a:gs pos="0">
                  <a:srgbClr val="993300">
                    <a:alpha val="100000"/>
                  </a:srgbClr>
                </a:gs>
                <a:gs pos="100000">
                  <a:srgbClr val="6B2100">
                    <a:alpha val="100000"/>
                  </a:srgbClr>
                </a:gs>
              </a:gsLst>
              <a:lin ang="5400000" scaled="1"/>
            </a:gradFill>
            <a:ln>
              <a:noFill/>
            </a:ln>
          </p:spPr>
        </p:sp>
        <p:sp>
          <p:nvSpPr>
            <p:cNvPr id="1048623" name=""/>
            <p:cNvSpPr/>
            <p:nvPr/>
          </p:nvSpPr>
          <p:spPr>
            <a:xfrm rot="0">
              <a:off x="0" y="4032"/>
              <a:ext cx="5760" cy="336"/>
            </a:xfrm>
            <a:custGeom>
              <a:avLst/>
              <a:ahLst/>
              <a:pathLst>
                <a:path w="5740" h="288">
                  <a:moveTo>
                    <a:pt x="5740" y="288"/>
                  </a:moveTo>
                  <a:lnTo>
                    <a:pt x="0" y="288"/>
                  </a:lnTo>
                  <a:lnTo>
                    <a:pt x="0" y="0"/>
                  </a:lnTo>
                  <a:lnTo>
                    <a:pt x="5740" y="0"/>
                  </a:lnTo>
                  <a:lnTo>
                    <a:pt x="5740" y="288"/>
                  </a:lnTo>
                  <a:lnTo>
                    <a:pt x="5740" y="288"/>
                  </a:lnTo>
                </a:path>
              </a:pathLst>
            </a:custGeom>
            <a:gradFill rotWithShape="0">
              <a:gsLst>
                <a:gs pos="0">
                  <a:srgbClr val="993300">
                    <a:alpha val="100000"/>
                  </a:srgbClr>
                </a:gs>
                <a:gs pos="100000">
                  <a:srgbClr val="6B2100">
                    <a:alpha val="100000"/>
                  </a:srgbClr>
                </a:gs>
              </a:gsLst>
              <a:lin ang="5400000" scaled="1"/>
            </a:gradFill>
            <a:ln>
              <a:noFill/>
            </a:ln>
          </p:spPr>
        </p:sp>
        <p:sp>
          <p:nvSpPr>
            <p:cNvPr id="1048624" name=""/>
            <p:cNvSpPr/>
            <p:nvPr/>
          </p:nvSpPr>
          <p:spPr>
            <a:xfrm rot="0">
              <a:off x="0" y="0"/>
              <a:ext cx="5760" cy="288"/>
            </a:xfrm>
            <a:custGeom>
              <a:avLst/>
              <a:ahLst/>
              <a:pathLst>
                <a:path w="5740" h="288">
                  <a:moveTo>
                    <a:pt x="5740" y="288"/>
                  </a:moveTo>
                  <a:lnTo>
                    <a:pt x="0" y="288"/>
                  </a:lnTo>
                  <a:lnTo>
                    <a:pt x="0" y="0"/>
                  </a:lnTo>
                  <a:lnTo>
                    <a:pt x="5740" y="0"/>
                  </a:lnTo>
                  <a:lnTo>
                    <a:pt x="5740" y="288"/>
                  </a:lnTo>
                  <a:lnTo>
                    <a:pt x="5740" y="288"/>
                  </a:lnTo>
                </a:path>
              </a:pathLst>
            </a:custGeom>
            <a:gradFill rotWithShape="0">
              <a:gsLst>
                <a:gs pos="0">
                  <a:srgbClr val="8F4701">
                    <a:alpha val="100000"/>
                  </a:srgbClr>
                </a:gs>
                <a:gs pos="100000">
                  <a:srgbClr val="BB5F03">
                    <a:alpha val="100000"/>
                  </a:srgbClr>
                </a:gs>
              </a:gsLst>
              <a:lin ang="5400000" scaled="1"/>
            </a:gradFill>
            <a:ln>
              <a:noFill/>
            </a:ln>
          </p:spPr>
        </p:sp>
        <p:sp>
          <p:nvSpPr>
            <p:cNvPr id="1048625" name=""/>
            <p:cNvSpPr/>
            <p:nvPr/>
          </p:nvSpPr>
          <p:spPr>
            <a:xfrm rot="0">
              <a:off x="509" y="229"/>
              <a:ext cx="3188" cy="2024"/>
            </a:xfrm>
            <a:custGeom>
              <a:avLst/>
              <a:ahLst/>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path>
              </a:pathLst>
            </a:custGeom>
            <a:gradFill rotWithShape="0">
              <a:gsLst>
                <a:gs pos="0">
                  <a:srgbClr val="BB5F03">
                    <a:alpha val="100000"/>
                  </a:srgbClr>
                </a:gs>
                <a:gs pos="100000">
                  <a:srgbClr val="993300">
                    <a:alpha val="100000"/>
                  </a:srgbClr>
                </a:gs>
              </a:gsLst>
              <a:lin ang="2700000" scaled="1"/>
            </a:gradFill>
            <a:ln>
              <a:noFill/>
            </a:ln>
          </p:spPr>
        </p:sp>
        <p:sp>
          <p:nvSpPr>
            <p:cNvPr id="1048626" name=""/>
            <p:cNvSpPr/>
            <p:nvPr/>
          </p:nvSpPr>
          <p:spPr>
            <a:xfrm rot="0">
              <a:off x="1344" y="293"/>
              <a:ext cx="2144" cy="1787"/>
            </a:xfrm>
            <a:custGeom>
              <a:avLst/>
              <a:ahLst/>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path>
              </a:pathLst>
            </a:custGeom>
            <a:gradFill rotWithShape="0">
              <a:gsLst>
                <a:gs pos="0">
                  <a:srgbClr val="B76A03">
                    <a:alpha val="100000"/>
                  </a:srgbClr>
                </a:gs>
                <a:gs pos="100000">
                  <a:srgbClr val="993300">
                    <a:alpha val="100000"/>
                  </a:srgbClr>
                </a:gs>
              </a:gsLst>
              <a:lin ang="5400000" scaled="1"/>
            </a:gradFill>
            <a:ln>
              <a:noFill/>
            </a:ln>
          </p:spPr>
        </p:sp>
        <p:sp>
          <p:nvSpPr>
            <p:cNvPr id="1048627" name=""/>
            <p:cNvSpPr/>
            <p:nvPr/>
          </p:nvSpPr>
          <p:spPr>
            <a:xfrm rot="0">
              <a:off x="2932" y="1728"/>
              <a:ext cx="2828" cy="2366"/>
            </a:xfrm>
            <a:custGeom>
              <a:avLst/>
              <a:ahLst/>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path>
              </a:pathLst>
            </a:custGeom>
            <a:gradFill rotWithShape="0">
              <a:gsLst>
                <a:gs pos="0">
                  <a:srgbClr val="BB5F03">
                    <a:alpha val="100000"/>
                  </a:srgbClr>
                </a:gs>
                <a:gs pos="50000">
                  <a:srgbClr val="993300">
                    <a:alpha val="100000"/>
                  </a:srgbClr>
                </a:gs>
                <a:gs pos="100000">
                  <a:srgbClr val="BB5F03">
                    <a:alpha val="100000"/>
                  </a:srgbClr>
                </a:gs>
              </a:gsLst>
              <a:lin ang="2700000" scaled="1"/>
            </a:gradFill>
            <a:ln>
              <a:noFill/>
            </a:ln>
          </p:spPr>
        </p:sp>
        <p:sp>
          <p:nvSpPr>
            <p:cNvPr id="1048628" name=""/>
            <p:cNvSpPr/>
            <p:nvPr/>
          </p:nvSpPr>
          <p:spPr>
            <a:xfrm rot="0">
              <a:off x="3160" y="1860"/>
              <a:ext cx="2162" cy="1934"/>
            </a:xfrm>
            <a:custGeom>
              <a:avLst/>
              <a:ahLst/>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path>
              </a:pathLst>
            </a:custGeom>
            <a:gradFill rotWithShape="0">
              <a:gsLst>
                <a:gs pos="0">
                  <a:srgbClr val="B76A03">
                    <a:alpha val="100000"/>
                  </a:srgbClr>
                </a:gs>
                <a:gs pos="100000">
                  <a:srgbClr val="993300">
                    <a:alpha val="100000"/>
                  </a:srgbClr>
                </a:gs>
              </a:gsLst>
              <a:lin ang="5400000" scaled="1"/>
            </a:gradFill>
            <a:ln>
              <a:noFill/>
            </a:ln>
          </p:spPr>
        </p:sp>
      </p:grpSp>
      <p:sp>
        <p:nvSpPr>
          <p:cNvPr id="1048629" name=""/>
          <p:cNvSpPr/>
          <p:nvPr>
            <p:ph type="title" sz="full" idx="0"/>
          </p:nvPr>
        </p:nvSpPr>
        <p:spPr>
          <a:xfrm rot="0">
            <a:off x="457200" y="277812"/>
            <a:ext cx="8229600" cy="1143000"/>
          </a:xfrm>
          <a:prstGeom prst="rect"/>
          <a:noFill/>
          <a:ln>
            <a:noFill/>
          </a:ln>
        </p:spPr>
        <p:txBody>
          <a:bodyPr anchor="ctr" bIns="45720" lIns="91440" rIns="91440" tIns="45720"/>
          <a:p>
            <a:pPr lvl="0"/>
            <a:r>
              <a:rPr altLang="en-US" lang="en-US"/>
              <a:t>Click to edit Master title style</a:t>
            </a:r>
          </a:p>
        </p:txBody>
      </p:sp>
      <p:sp>
        <p:nvSpPr>
          <p:cNvPr id="1048630" name=""/>
          <p:cNvSpPr/>
          <p:nvPr>
            <p:ph type="body" sz="full" idx="1"/>
          </p:nvPr>
        </p:nvSpPr>
        <p:spPr>
          <a:xfrm rot="0">
            <a:off x="457200" y="1600200"/>
            <a:ext cx="8229600" cy="4530725"/>
          </a:xfrm>
          <a:prstGeom prst="rect"/>
          <a:noFill/>
          <a:ln>
            <a:noFill/>
          </a:ln>
        </p:spPr>
        <p:txBody>
          <a:bodyPr anchor="t" bIns="45720" lIns="91440" rIns="91440" tIns="45720"/>
          <a:p>
            <a:pPr lvl="0"/>
            <a:r>
              <a:rPr altLang="en-US" lang="en-US"/>
              <a:t>Click to edit Master text styles</a:t>
            </a:r>
          </a:p>
          <a:p>
            <a:pPr lvl="1"/>
            <a:r>
              <a:rPr altLang="en-US" lang="en-US"/>
              <a:t>Second level</a:t>
            </a:r>
          </a:p>
          <a:p>
            <a:pPr lvl="2"/>
            <a:r>
              <a:rPr altLang="en-US" lang="en-US"/>
              <a:t>Third level</a:t>
            </a:r>
          </a:p>
          <a:p>
            <a:pPr lvl="3"/>
            <a:r>
              <a:rPr altLang="en-US" lang="en-US"/>
              <a:t>Fourth level</a:t>
            </a:r>
          </a:p>
          <a:p>
            <a:pPr lvl="4"/>
            <a:r>
              <a:rPr altLang="en-US" lang="en-US"/>
              <a:t>Fifth level</a:t>
            </a:r>
          </a:p>
        </p:txBody>
      </p:sp>
      <p:sp>
        <p:nvSpPr>
          <p:cNvPr id="1048631" name=""/>
          <p:cNvSpPr/>
          <p:nvPr>
            <p:ph type="dt" sz="half" idx="2"/>
          </p:nvPr>
        </p:nvSpPr>
        <p:spPr>
          <a:xfrm rot="0">
            <a:off x="457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l" eaLnBrk="1" fontAlgn="base" hangingPunct="1" indent="0" latinLnBrk="1" lvl="0" marL="0">
              <a:lnSpc>
                <a:spcPct val="100000"/>
              </a:lnSpc>
              <a:spcBef>
                <a:spcPct val="0"/>
              </a:spcBef>
              <a:spcAft>
                <a:spcPct val="0"/>
              </a:spcAft>
              <a:buFontTx/>
              <a:buNone/>
            </a:pPr>
            <a:fld id="{566ABCEB-ACFC-4714-9973-3DA970169C29}" type="datetime14">
              <a:rPr altLang="en-US" sz="1400" lang="en-US">
                <a:effectLst>
                  <a:outerShdw algn="tl" blurRad="38100" dir="2700000" dist="38100">
                    <a:srgbClr val="C0C0C0"/>
                  </a:outerShdw>
                </a:effectLst>
                <a:latin typeface="Times New Roman" pitchFamily="18" charset="0"/>
              </a:rPr>
              <a:pPr algn="l" eaLnBrk="1" fontAlgn="base" hangingPunct="1" indent="0" latinLnBrk="1" lvl="0" marL="0">
                <a:lnSpc>
                  <a:spcPct val="100000"/>
                </a:lnSpc>
                <a:spcBef>
                  <a:spcPct val="0"/>
                </a:spcBef>
                <a:spcAft>
                  <a:spcPct val="0"/>
                </a:spcAft>
                <a:buFontTx/>
                <a:buNone/>
              </a:pPr>
            </a:fld>
            <a:endParaRPr altLang="en-US" sz="1400" lang="en-US">
              <a:effectLst>
                <a:outerShdw algn="tl" blurRad="38100" dir="2700000" dist="38100">
                  <a:srgbClr val="C0C0C0"/>
                </a:outerShdw>
              </a:effectLst>
              <a:latin typeface="Times New Roman" pitchFamily="18" charset="0"/>
            </a:endParaRPr>
          </a:p>
        </p:txBody>
      </p:sp>
      <p:sp>
        <p:nvSpPr>
          <p:cNvPr id="1048632" name=""/>
          <p:cNvSpPr/>
          <p:nvPr>
            <p:ph type="ftr" sz="quarter" idx="3"/>
          </p:nvPr>
        </p:nvSpPr>
        <p:spPr>
          <a:xfrm rot="0">
            <a:off x="3124200" y="6248400"/>
            <a:ext cx="2895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ctr" eaLnBrk="1" fontAlgn="base" hangingPunct="1" indent="0" latinLnBrk="1" lvl="0" marL="0">
              <a:lnSpc>
                <a:spcPct val="100000"/>
              </a:lnSpc>
              <a:spcBef>
                <a:spcPct val="0"/>
              </a:spcBef>
              <a:spcAft>
                <a:spcPct val="0"/>
              </a:spcAft>
              <a:buFontTx/>
              <a:buNone/>
            </a:pPr>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33" name=""/>
          <p:cNvSpPr/>
          <p:nvPr>
            <p:ph type="sldNum" sz="quarter" idx="4"/>
          </p:nvPr>
        </p:nvSpPr>
        <p:spPr>
          <a:xfrm rot="0">
            <a:off x="6553200" y="6248400"/>
            <a:ext cx="2133600" cy="457200"/>
          </a:xfrm>
          <a:prstGeom prst="rect"/>
          <a:noFill/>
          <a:ln>
            <a:noFill/>
          </a:ln>
        </p:spPr>
        <p:txBody>
          <a:bodyPr anchor="t" bIns="45720" lIns="91440" rIns="91440" tIns="45720"/>
          <a:lst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a:lstStyle>
          <a:p>
            <a:pPr algn="r" eaLnBrk="1" fontAlgn="base" hangingPunct="1" indent="0" latinLnBrk="1" lvl="0" marL="0">
              <a:lnSpc>
                <a:spcPct val="100000"/>
              </a:lnSpc>
              <a:spcBef>
                <a:spcPct val="0"/>
              </a:spcBef>
              <a:spcAft>
                <a:spcPct val="0"/>
              </a:spcAft>
              <a:buFontTx/>
              <a:buNone/>
            </a:pPr>
            <a:fld id="{566ABCEB-ACFC-4714-9973-3DA970169C29}" type="slidenum">
              <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rPr>
              <a:pPr algn="r" eaLnBrk="1" fontAlgn="base" hangingPunct="1" indent="0" latinLnBrk="1" lvl="0" marL="0">
                <a:lnSpc>
                  <a:spcPct val="100000"/>
                </a:lnSpc>
                <a:spcBef>
                  <a:spcPct val="0"/>
                </a:spcBef>
                <a:spcAft>
                  <a:spcPct val="0"/>
                </a:spcAft>
                <a:buFontTx/>
                <a:buNone/>
              </a:pPr>
            </a:fld>
            <a:endParaRPr altLang="en-US" baseline="0" b="0" sz="1400" i="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 accent1="accent1" accent2="accent2" accent3="accent3" accent4="accent4" accent5="accent5" accent6="accent6" bg1="lt1" bg2="dk2" tx1="dk1" tx2="lt2"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92" r:id="rId8"/>
    <p:sldLayoutId id="2147483693" r:id="rId9"/>
    <p:sldLayoutId id="2147483694" r:id="rId10"/>
    <p:sldLayoutId id="2147483695" r:id="rId11"/>
  </p:sldLayoutIdLst>
  <p:timing/>
  <p:txStyles>
    <p:title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p:titleStyle>
    <p:body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p:bodyStyle>
    <p:otherStyle>
      <a:lvl1pPr algn="l" eaLnBrk="1" fontAlgn="base" hangingPunct="1" indent="0" latinLnBrk="1" marL="0">
        <a:lnSpc>
          <a:spcPct val="100000"/>
        </a:lnSpc>
        <a:spcBef>
          <a:spcPct val="0"/>
        </a:spcBef>
        <a:spcAft>
          <a:spcPct val="0"/>
        </a:spcAft>
        <a:buFontTx/>
        <a:buNone/>
        <a:defRPr baseline="0" b="0" sz="1800" i="0">
          <a:solidFill>
            <a:srgbClr val="FFFFFF"/>
          </a:solidFill>
          <a:latin typeface="Arial" pitchFamily="0" charset="0"/>
          <a:sym typeface="Arial" pitchFamily="0" charset="0"/>
        </a:defRPr>
      </a:lvl1pPr>
      <a:lvl2pPr algn="l" eaLnBrk="1" fontAlgn="base" hangingPunct="1" indent="0" latinLnBrk="1" marL="457200">
        <a:lnSpc>
          <a:spcPct val="100000"/>
        </a:lnSpc>
        <a:spcBef>
          <a:spcPct val="0"/>
        </a:spcBef>
        <a:spcAft>
          <a:spcPct val="0"/>
        </a:spcAft>
        <a:buFontTx/>
        <a:buNone/>
        <a:defRPr baseline="0" b="0" sz="1800" i="0">
          <a:solidFill>
            <a:srgbClr val="FFFFFF"/>
          </a:solidFill>
          <a:latin typeface="Arial" pitchFamily="0" charset="0"/>
          <a:sym typeface="Arial" pitchFamily="0" charset="0"/>
        </a:defRPr>
      </a:lvl2pPr>
      <a:lvl3pPr algn="l" eaLnBrk="1" fontAlgn="base" hangingPunct="1" indent="0" latinLnBrk="1" marL="914400">
        <a:lnSpc>
          <a:spcPct val="100000"/>
        </a:lnSpc>
        <a:spcBef>
          <a:spcPct val="0"/>
        </a:spcBef>
        <a:spcAft>
          <a:spcPct val="0"/>
        </a:spcAft>
        <a:buFontTx/>
        <a:buNone/>
        <a:defRPr baseline="0" b="0" sz="1800" i="0">
          <a:solidFill>
            <a:srgbClr val="FFFFFF"/>
          </a:solidFill>
          <a:latin typeface="Arial" pitchFamily="0" charset="0"/>
          <a:sym typeface="Arial" pitchFamily="0" charset="0"/>
        </a:defRPr>
      </a:lvl3pPr>
      <a:lvl4pPr algn="l" eaLnBrk="1" fontAlgn="base" hangingPunct="1" indent="0" latinLnBrk="1" marL="1371600">
        <a:lnSpc>
          <a:spcPct val="100000"/>
        </a:lnSpc>
        <a:spcBef>
          <a:spcPct val="0"/>
        </a:spcBef>
        <a:spcAft>
          <a:spcPct val="0"/>
        </a:spcAft>
        <a:buFontTx/>
        <a:buNone/>
        <a:defRPr baseline="0" b="0" sz="1800" i="0">
          <a:solidFill>
            <a:srgbClr val="FFFFFF"/>
          </a:solidFill>
          <a:latin typeface="Arial" pitchFamily="0" charset="0"/>
          <a:sym typeface="Arial" pitchFamily="0" charset="0"/>
        </a:defRPr>
      </a:lvl4pPr>
      <a:lvl5pPr algn="l" eaLnBrk="1" fontAlgn="base" hangingPunct="1" indent="0" latinLnBrk="1" marL="1828800">
        <a:lnSpc>
          <a:spcPct val="100000"/>
        </a:lnSpc>
        <a:spcBef>
          <a:spcPct val="0"/>
        </a:spcBef>
        <a:spcAft>
          <a:spcPct val="0"/>
        </a:spcAft>
        <a:buFontTx/>
        <a:buNone/>
        <a:defRPr baseline="0" b="0" sz="1800" i="0">
          <a:solidFill>
            <a:srgbClr val="FFFFFF"/>
          </a:solidFill>
          <a:latin typeface="Arial" pitchFamily="0" charset="0"/>
          <a:sym typeface="Arial" pitchFamily="0" charset="0"/>
        </a:defRPr>
      </a:lvl5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1">
  <p:cSld>
    <p:spTree>
      <p:nvGrpSpPr>
        <p:cNvPr id="53" name=""/>
        <p:cNvGrpSpPr/>
        <p:nvPr/>
      </p:nvGrpSpPr>
      <p:grpSpPr>
        <a:xfrm>
          <a:off x="0" y="0"/>
          <a:ext cx="0" cy="0"/>
          <a:chOff x="0" y="0"/>
          <a:chExt cx="0" cy="0"/>
        </a:xfrm>
      </p:grpSpPr>
      <p:sp>
        <p:nvSpPr>
          <p:cNvPr id="1048634" name=""/>
          <p:cNvSpPr/>
          <p:nvPr>
            <p:ph type="ctrTitle" sz="full" idx="0"/>
          </p:nvPr>
        </p:nvSpPr>
        <p:spPr>
          <a:xfrm rot="0">
            <a:off x="533400" y="381000"/>
            <a:ext cx="7772400" cy="1470025"/>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lvl="0"/>
            <a:r>
              <a:rPr altLang="en-US" sz="5400" lang="en-US"/>
              <a:t>FLOWER ARRANGEMENT</a:t>
            </a:r>
          </a:p>
        </p:txBody>
      </p:sp>
      <p:sp>
        <p:nvSpPr>
          <p:cNvPr id="1048635" name=""/>
          <p:cNvSpPr/>
          <p:nvPr>
            <p:ph type="subTitle" sz="full" idx="1"/>
          </p:nvPr>
        </p:nvSpPr>
        <p:spPr>
          <a:xfrm rot="0">
            <a:off x="1143000" y="1905000"/>
            <a:ext cx="6400800" cy="1752600"/>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ctr" indent="0" lvl="0" marL="0">
              <a:lnSpc>
                <a:spcPct val="90000"/>
              </a:lnSpc>
              <a:buFontTx/>
              <a:buNone/>
            </a:pPr>
            <a:r>
              <a:rPr altLang="en-US" sz="2800" lang="en-US">
                <a:solidFill>
                  <a:srgbClr val="FFFFFF"/>
                </a:solidFill>
              </a:rPr>
              <a:t>P</a:t>
            </a:r>
            <a:r>
              <a:rPr altLang="en-US" sz="2800" lang="en-US">
                <a:solidFill>
                  <a:srgbClr val="FFFFFF"/>
                </a:solidFill>
              </a:rPr>
              <a:t>R</a:t>
            </a:r>
            <a:r>
              <a:rPr altLang="en-US" sz="2800" lang="en-US">
                <a:solidFill>
                  <a:srgbClr val="FFFFFF"/>
                </a:solidFill>
              </a:rPr>
              <a:t>E</a:t>
            </a:r>
            <a:r>
              <a:rPr altLang="en-US" sz="2800" lang="en-US">
                <a:solidFill>
                  <a:srgbClr val="FFFFFF"/>
                </a:solidFill>
              </a:rPr>
              <a:t>S</a:t>
            </a:r>
            <a:r>
              <a:rPr altLang="en-US" sz="2800" lang="en-US">
                <a:solidFill>
                  <a:srgbClr val="FFFFFF"/>
                </a:solidFill>
              </a:rPr>
              <a:t>E</a:t>
            </a:r>
            <a:r>
              <a:rPr altLang="en-US" sz="2800" lang="en-US">
                <a:solidFill>
                  <a:srgbClr val="FFFFFF"/>
                </a:solidFill>
              </a:rPr>
              <a:t>N</a:t>
            </a:r>
            <a:r>
              <a:rPr altLang="en-US" sz="2800" lang="en-US">
                <a:solidFill>
                  <a:srgbClr val="FFFFFF"/>
                </a:solidFill>
              </a:rPr>
              <a:t>T</a:t>
            </a:r>
            <a:r>
              <a:rPr altLang="en-US" sz="2800" lang="en-US">
                <a:solidFill>
                  <a:srgbClr val="FFFFFF"/>
                </a:solidFill>
              </a:rPr>
              <a:t>E</a:t>
            </a:r>
            <a:r>
              <a:rPr altLang="en-US" sz="2800" lang="en-US">
                <a:solidFill>
                  <a:srgbClr val="FFFFFF"/>
                </a:solidFill>
              </a:rPr>
              <a:t>D</a:t>
            </a:r>
            <a:r>
              <a:rPr altLang="en-US" sz="2800" lang="en-US">
                <a:solidFill>
                  <a:srgbClr val="FFFFFF"/>
                </a:solidFill>
              </a:rPr>
              <a:t> </a:t>
            </a:r>
            <a:r>
              <a:rPr altLang="en-US" sz="2800" lang="en-US">
                <a:solidFill>
                  <a:srgbClr val="FFFFFF"/>
                </a:solidFill>
              </a:rPr>
              <a:t>B</a:t>
            </a:r>
            <a:r>
              <a:rPr altLang="en-US" sz="2800" lang="en-US">
                <a:solidFill>
                  <a:srgbClr val="FFFFFF"/>
                </a:solidFill>
              </a:rPr>
              <a:t>Y</a:t>
            </a:r>
            <a:r>
              <a:rPr altLang="en-US" sz="2800" lang="en-US">
                <a:solidFill>
                  <a:srgbClr val="FFFFFF"/>
                </a:solidFill>
              </a:rPr>
              <a:t>:</a:t>
            </a:r>
            <a:r>
              <a:rPr altLang="en-US" sz="2800" lang="en-US">
                <a:solidFill>
                  <a:srgbClr val="FFFFFF"/>
                </a:solidFill>
              </a:rPr>
              <a:t>-</a:t>
            </a:r>
          </a:p>
          <a:p>
            <a:pPr algn="ctr" indent="0" lvl="0" marL="0">
              <a:lnSpc>
                <a:spcPct val="90000"/>
              </a:lnSpc>
              <a:buFontTx/>
              <a:buNone/>
            </a:pPr>
            <a:r>
              <a:rPr altLang="en-US" sz="2800" lang="en-US">
                <a:solidFill>
                  <a:srgbClr val="FFFFFF"/>
                </a:solidFill>
              </a:rPr>
              <a:t>R</a:t>
            </a:r>
            <a:r>
              <a:rPr altLang="en-US" sz="2800" lang="en-US">
                <a:solidFill>
                  <a:srgbClr val="FFFFFF"/>
                </a:solidFill>
              </a:rPr>
              <a:t>A</a:t>
            </a:r>
            <a:r>
              <a:rPr altLang="en-US" sz="2800" lang="en-US">
                <a:solidFill>
                  <a:srgbClr val="FFFFFF"/>
                </a:solidFill>
              </a:rPr>
              <a:t>N</a:t>
            </a:r>
            <a:r>
              <a:rPr altLang="en-US" sz="2800" lang="en-US">
                <a:solidFill>
                  <a:srgbClr val="FFFFFF"/>
                </a:solidFill>
              </a:rPr>
              <a:t>J</a:t>
            </a:r>
            <a:r>
              <a:rPr altLang="en-US" sz="2800" lang="en-US">
                <a:solidFill>
                  <a:srgbClr val="FFFFFF"/>
                </a:solidFill>
              </a:rPr>
              <a:t>A</a:t>
            </a:r>
            <a:r>
              <a:rPr altLang="en-US" sz="2800" lang="en-US">
                <a:solidFill>
                  <a:srgbClr val="FFFFFF"/>
                </a:solidFill>
              </a:rPr>
              <a:t>N</a:t>
            </a:r>
            <a:r>
              <a:rPr altLang="en-US" sz="2800" lang="en-US">
                <a:solidFill>
                  <a:srgbClr val="FFFFFF"/>
                </a:solidFill>
              </a:rPr>
              <a:t>A</a:t>
            </a:r>
            <a:r>
              <a:rPr altLang="en-US" sz="2800" lang="en-US">
                <a:solidFill>
                  <a:srgbClr val="FFFFFF"/>
                </a:solidFill>
              </a:rPr>
              <a:t> </a:t>
            </a:r>
            <a:r>
              <a:rPr altLang="en-US" sz="2800" lang="en-US">
                <a:solidFill>
                  <a:srgbClr val="FFFFFF"/>
                </a:solidFill>
              </a:rPr>
              <a:t>N</a:t>
            </a:r>
            <a:r>
              <a:rPr altLang="en-US" sz="2800" lang="en-US">
                <a:solidFill>
                  <a:srgbClr val="FFFFFF"/>
                </a:solidFill>
              </a:rPr>
              <a:t>A</a:t>
            </a:r>
            <a:r>
              <a:rPr altLang="en-US" sz="2800" lang="en-US">
                <a:solidFill>
                  <a:srgbClr val="FFFFFF"/>
                </a:solidFill>
              </a:rPr>
              <a:t>X</a:t>
            </a:r>
            <a:r>
              <a:rPr altLang="en-US" sz="2800" lang="en-US">
                <a:solidFill>
                  <a:srgbClr val="FFFFFF"/>
                </a:solidFill>
              </a:rPr>
              <a:t>I</a:t>
            </a:r>
            <a:r>
              <a:rPr altLang="en-US" sz="2800" lang="en-US">
                <a:solidFill>
                  <a:srgbClr val="FFFFFF"/>
                </a:solidFill>
              </a:rPr>
              <a:t>N</a:t>
            </a:r>
            <a:r>
              <a:rPr altLang="en-US" sz="2800" lang="en-US">
                <a:solidFill>
                  <a:srgbClr val="FFFFFF"/>
                </a:solidFill>
              </a:rPr>
              <a:t>E</a:t>
            </a:r>
            <a:r>
              <a:rPr altLang="en-US" sz="2800" lang="en-US">
                <a:solidFill>
                  <a:srgbClr val="FFFFFF"/>
                </a:solidFill>
              </a:rPr>
              <a:t>.</a:t>
            </a:r>
          </a:p>
          <a:p>
            <a:pPr algn="ctr" indent="0" lvl="0" marL="0">
              <a:lnSpc>
                <a:spcPct val="90000"/>
              </a:lnSpc>
              <a:buFontTx/>
              <a:buNone/>
            </a:pPr>
            <a:r>
              <a:rPr altLang="en-US" sz="2800" lang="en-US">
                <a:solidFill>
                  <a:srgbClr val="FFFFFF"/>
                </a:solidFill>
              </a:rPr>
              <a:t>D</a:t>
            </a:r>
            <a:r>
              <a:rPr altLang="en-US" sz="2800" lang="en-US">
                <a:solidFill>
                  <a:srgbClr val="FFFFFF"/>
                </a:solidFill>
              </a:rPr>
              <a:t>E</a:t>
            </a:r>
            <a:r>
              <a:rPr altLang="en-US" sz="2800" lang="en-US">
                <a:solidFill>
                  <a:srgbClr val="FFFFFF"/>
                </a:solidFill>
              </a:rPr>
              <a:t>P</a:t>
            </a:r>
            <a:r>
              <a:rPr altLang="en-US" sz="2800" lang="en-US">
                <a:solidFill>
                  <a:srgbClr val="FFFFFF"/>
                </a:solidFill>
              </a:rPr>
              <a:t>A</a:t>
            </a:r>
            <a:r>
              <a:rPr altLang="en-US" sz="2800" lang="en-US">
                <a:solidFill>
                  <a:srgbClr val="FFFFFF"/>
                </a:solidFill>
              </a:rPr>
              <a:t>R</a:t>
            </a:r>
            <a:r>
              <a:rPr altLang="en-US" sz="2800" lang="en-US">
                <a:solidFill>
                  <a:srgbClr val="FFFFFF"/>
                </a:solidFill>
              </a:rPr>
              <a:t>T</a:t>
            </a:r>
            <a:r>
              <a:rPr altLang="en-US" sz="2800" lang="en-US">
                <a:solidFill>
                  <a:srgbClr val="FFFFFF"/>
                </a:solidFill>
              </a:rPr>
              <a:t>M</a:t>
            </a:r>
            <a:r>
              <a:rPr altLang="en-US" sz="2800" lang="en-US">
                <a:solidFill>
                  <a:srgbClr val="FFFFFF"/>
                </a:solidFill>
              </a:rPr>
              <a:t>E</a:t>
            </a:r>
            <a:r>
              <a:rPr altLang="en-US" sz="2800" lang="en-US">
                <a:solidFill>
                  <a:srgbClr val="FFFFFF"/>
                </a:solidFill>
              </a:rPr>
              <a:t>N</a:t>
            </a:r>
            <a:r>
              <a:rPr altLang="en-US" sz="2800" lang="en-US">
                <a:solidFill>
                  <a:srgbClr val="FFFFFF"/>
                </a:solidFill>
              </a:rPr>
              <a:t>T</a:t>
            </a:r>
            <a:r>
              <a:rPr altLang="en-US" sz="2800" lang="en-US">
                <a:solidFill>
                  <a:srgbClr val="FFFFFF"/>
                </a:solidFill>
              </a:rPr>
              <a:t> </a:t>
            </a:r>
            <a:r>
              <a:rPr altLang="en-US" sz="2800" lang="en-US">
                <a:solidFill>
                  <a:srgbClr val="FFFFFF"/>
                </a:solidFill>
              </a:rPr>
              <a:t>O</a:t>
            </a:r>
            <a:r>
              <a:rPr altLang="en-US" sz="2800" lang="en-US">
                <a:solidFill>
                  <a:srgbClr val="FFFFFF"/>
                </a:solidFill>
              </a:rPr>
              <a:t>F</a:t>
            </a:r>
            <a:r>
              <a:rPr altLang="en-US" sz="2800" lang="en-US">
                <a:solidFill>
                  <a:srgbClr val="FFFFFF"/>
                </a:solidFill>
              </a:rPr>
              <a:t> </a:t>
            </a:r>
            <a:r>
              <a:rPr altLang="en-US" sz="2800" lang="en-US">
                <a:solidFill>
                  <a:srgbClr val="FFFFFF"/>
                </a:solidFill>
              </a:rPr>
              <a:t>H</a:t>
            </a:r>
            <a:r>
              <a:rPr altLang="en-US" sz="2800" lang="en-US">
                <a:solidFill>
                  <a:srgbClr val="FFFFFF"/>
                </a:solidFill>
              </a:rPr>
              <a:t>O</a:t>
            </a:r>
            <a:r>
              <a:rPr altLang="en-US" sz="2800" lang="en-US">
                <a:solidFill>
                  <a:srgbClr val="FFFFFF"/>
                </a:solidFill>
              </a:rPr>
              <a:t>M</a:t>
            </a:r>
            <a:r>
              <a:rPr altLang="en-US" sz="2800" lang="en-US">
                <a:solidFill>
                  <a:srgbClr val="FFFFFF"/>
                </a:solidFill>
              </a:rPr>
              <a:t>E</a:t>
            </a:r>
            <a:r>
              <a:rPr altLang="en-US" sz="2800" lang="en-US">
                <a:solidFill>
                  <a:srgbClr val="FFFFFF"/>
                </a:solidFill>
              </a:rPr>
              <a:t> </a:t>
            </a:r>
            <a:r>
              <a:rPr altLang="en-US" sz="2800" lang="en-US">
                <a:solidFill>
                  <a:srgbClr val="FFFFFF"/>
                </a:solidFill>
              </a:rPr>
              <a:t> </a:t>
            </a:r>
            <a:r>
              <a:rPr altLang="en-US" sz="2800" lang="en-US">
                <a:solidFill>
                  <a:srgbClr val="FFFFFF"/>
                </a:solidFill>
              </a:rPr>
              <a:t>E</a:t>
            </a:r>
            <a:r>
              <a:rPr altLang="en-US" sz="2800" lang="en-US">
                <a:solidFill>
                  <a:srgbClr val="FFFFFF"/>
                </a:solidFill>
              </a:rPr>
              <a:t>C</a:t>
            </a:r>
            <a:r>
              <a:rPr altLang="en-US" sz="2800" lang="en-US">
                <a:solidFill>
                  <a:srgbClr val="FFFFFF"/>
                </a:solidFill>
              </a:rPr>
              <a:t>O</a:t>
            </a:r>
            <a:r>
              <a:rPr altLang="en-US" sz="2800" lang="en-US">
                <a:solidFill>
                  <a:srgbClr val="FFFFFF"/>
                </a:solidFill>
              </a:rPr>
              <a:t>N</a:t>
            </a:r>
            <a:r>
              <a:rPr altLang="en-US" sz="2800" lang="en-US">
                <a:solidFill>
                  <a:srgbClr val="FFFFFF"/>
                </a:solidFill>
              </a:rPr>
              <a:t>O</a:t>
            </a:r>
            <a:r>
              <a:rPr altLang="en-US" sz="2800" lang="en-US">
                <a:solidFill>
                  <a:srgbClr val="FFFFFF"/>
                </a:solidFill>
              </a:rPr>
              <a:t>M</a:t>
            </a:r>
            <a:r>
              <a:rPr altLang="en-US" sz="2800" lang="en-US">
                <a:solidFill>
                  <a:srgbClr val="FFFFFF"/>
                </a:solidFill>
              </a:rPr>
              <a:t>I</a:t>
            </a:r>
            <a:r>
              <a:rPr altLang="en-US" sz="2800" lang="en-US">
                <a:solidFill>
                  <a:srgbClr val="FFFFFF"/>
                </a:solidFill>
              </a:rPr>
              <a:t>C</a:t>
            </a:r>
            <a:r>
              <a:rPr altLang="en-US" sz="2800" lang="en-US">
                <a:solidFill>
                  <a:srgbClr val="FFFFFF"/>
                </a:solidFill>
              </a:rPr>
              <a:t>S</a:t>
            </a:r>
            <a:r>
              <a:rPr altLang="en-US" sz="2800" lang="en-US">
                <a:solidFill>
                  <a:srgbClr val="FFFFFF"/>
                </a:solidFill>
              </a:rPr>
              <a:t>.</a:t>
            </a:r>
            <a:r>
              <a:rPr altLang="en-US" sz="2800" lang="en-US">
                <a:solidFill>
                  <a:srgbClr val="FFFFFF"/>
                </a:solidFill>
              </a:rPr>
              <a:t> </a:t>
            </a:r>
          </a:p>
          <a:p>
            <a:pPr algn="ctr" indent="0" lvl="0" marL="0">
              <a:lnSpc>
                <a:spcPct val="90000"/>
              </a:lnSpc>
              <a:buFontTx/>
              <a:buNone/>
            </a:pPr>
            <a:endParaRPr altLang="en-US" sz="3200" lang="zh-CN">
              <a:solidFill>
                <a:srgbClr val="FFFFFF"/>
              </a:solidFill>
            </a:endParaRPr>
          </a:p>
          <a:p>
            <a:pPr algn="ctr" indent="0" lvl="0" marL="0">
              <a:lnSpc>
                <a:spcPct val="90000"/>
              </a:lnSpc>
              <a:buFontTx/>
              <a:buNone/>
            </a:pPr>
            <a:endParaRPr altLang="en-US" sz="3200" lang="zh-CN">
              <a:solidFill>
                <a:srgbClr val="FFFFFF"/>
              </a:solidFill>
            </a:endParaRPr>
          </a:p>
          <a:p>
            <a:pPr algn="ctr" indent="0" lvl="0" marL="0">
              <a:lnSpc>
                <a:spcPct val="90000"/>
              </a:lnSpc>
              <a:buFontTx/>
              <a:buNone/>
            </a:pPr>
            <a:r>
              <a:rPr altLang="en-US" sz="2800" lang="en-US">
                <a:solidFill>
                  <a:srgbClr val="FFFFFF"/>
                </a:solidFill>
              </a:rPr>
              <a:t>P</a:t>
            </a:r>
          </a:p>
        </p:txBody>
      </p:sp>
      <p:pic>
        <p:nvPicPr>
          <p:cNvPr id="2097154" name=""/>
          <p:cNvPicPr>
            <a:picLocks/>
          </p:cNvPicPr>
          <p:nvPr/>
        </p:nvPicPr>
        <p:blipFill>
          <a:blip xmlns:r="http://schemas.openxmlformats.org/officeDocument/2006/relationships" r:embed="rId1"/>
          <a:srcRect l="0" t="0" r="0" b="0"/>
          <a:stretch>
            <a:fillRect/>
          </a:stretch>
        </p:blipFill>
        <p:spPr>
          <a:xfrm rot="0">
            <a:off x="1219200" y="3581400"/>
            <a:ext cx="6781800" cy="3001962"/>
          </a:xfrm>
          <a:prstGeom prst="rect"/>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1">
  <p:cSld>
    <p:spTree>
      <p:nvGrpSpPr>
        <p:cNvPr id="49" name=""/>
        <p:cNvGrpSpPr/>
        <p:nvPr/>
      </p:nvGrpSpPr>
      <p:grpSpPr>
        <a:xfrm>
          <a:off x="0" y="0"/>
          <a:ext cx="0" cy="0"/>
          <a:chOff x="0" y="0"/>
          <a:chExt cx="0" cy="0"/>
        </a:xfrm>
      </p:grpSpPr>
      <p:sp>
        <p:nvSpPr>
          <p:cNvPr id="1048607" name=""/>
          <p:cNvSpPr/>
          <p:nvPr>
            <p:ph type="title" sz="full" idx="4294967295"/>
          </p:nvPr>
        </p:nvSpPr>
        <p:spPr>
          <a:xfrm rot="0">
            <a:off x="0" y="274637"/>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Introduction</a:t>
            </a:r>
          </a:p>
        </p:txBody>
      </p:sp>
      <p:sp>
        <p:nvSpPr>
          <p:cNvPr id="1048608" name=""/>
          <p:cNvSpPr/>
          <p:nvPr>
            <p:ph type="body" sz="full" idx="4294967295"/>
          </p:nvPr>
        </p:nvSpPr>
        <p:spPr>
          <a:xfrm rot="0">
            <a:off x="0" y="1600200"/>
            <a:ext cx="8229600" cy="4525962"/>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Flower arrangement is an art in which an attempt is made to arrange flowers , foliage ,plants and flower vases in such a way that all of these when arranged produce a harmonious appearance, texture and color combination.</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Main objective is to make the place where it is to be placed cheerful, lively and beautiful.</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It expresses one’ love for beauty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1">
  <p:cSld>
    <p:spTree>
      <p:nvGrpSpPr>
        <p:cNvPr id="47" name=""/>
        <p:cNvGrpSpPr/>
        <p:nvPr/>
      </p:nvGrpSpPr>
      <p:grpSpPr>
        <a:xfrm>
          <a:off x="0" y="0"/>
          <a:ext cx="0" cy="0"/>
          <a:chOff x="0" y="0"/>
          <a:chExt cx="0" cy="0"/>
        </a:xfrm>
      </p:grpSpPr>
      <p:sp>
        <p:nvSpPr>
          <p:cNvPr id="1048603"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Elements Of Art</a:t>
            </a:r>
          </a:p>
        </p:txBody>
      </p:sp>
      <p:sp>
        <p:nvSpPr>
          <p:cNvPr id="1048604" name=""/>
          <p:cNvSpPr/>
          <p:nvPr>
            <p:ph type="body" sz="full" idx="1"/>
          </p:nvPr>
        </p:nvSpPr>
        <p:spPr>
          <a:xfrm rot="0">
            <a:off x="457200" y="1600200"/>
            <a:ext cx="8229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Line-refers to shapes which move the eye along, up and down or in different directions.</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Lines have a great power of expression</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Straight lines-sense of dignity</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Horizontal lines peaceful</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Curved lines –grace and sophistication</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Diagonal lines-show speed</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Lines are provided by stems and branches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1">
  <p:cSld>
    <p:spTree>
      <p:nvGrpSpPr>
        <p:cNvPr id="36" name=""/>
        <p:cNvGrpSpPr/>
        <p:nvPr/>
      </p:nvGrpSpPr>
      <p:grpSpPr>
        <a:xfrm>
          <a:off x="0" y="0"/>
          <a:ext cx="0" cy="0"/>
          <a:chOff x="0" y="0"/>
          <a:chExt cx="0" cy="0"/>
        </a:xfrm>
      </p:grpSpPr>
      <p:pic>
        <p:nvPicPr>
          <p:cNvPr id="2097152" name=""/>
          <p:cNvPicPr>
            <a:picLocks/>
          </p:cNvPicPr>
          <p:nvPr/>
        </p:nvPicPr>
        <p:blipFill>
          <a:blip xmlns:r="http://schemas.openxmlformats.org/officeDocument/2006/relationships" r:embed="rId1"/>
          <a:srcRect l="0" t="0" r="0" b="0"/>
          <a:stretch>
            <a:fillRect/>
          </a:stretch>
        </p:blipFill>
        <p:spPr>
          <a:xfrm rot="0">
            <a:off x="889000" y="825500"/>
            <a:ext cx="7366000" cy="5207000"/>
          </a:xfrm>
          <a:prstGeom prst="rect"/>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1">
  <p:cSld>
    <p:spTree>
      <p:nvGrpSpPr>
        <p:cNvPr id="45" name=""/>
        <p:cNvGrpSpPr/>
        <p:nvPr/>
      </p:nvGrpSpPr>
      <p:grpSpPr>
        <a:xfrm>
          <a:off x="0" y="0"/>
          <a:ext cx="0" cy="0"/>
          <a:chOff x="0" y="0"/>
          <a:chExt cx="0" cy="0"/>
        </a:xfrm>
      </p:grpSpPr>
      <p:sp>
        <p:nvSpPr>
          <p:cNvPr id="1048599"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Elements of art (</a:t>
            </a: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contd)Line</a:t>
            </a:r>
          </a:p>
        </p:txBody>
      </p:sp>
      <p:sp>
        <p:nvSpPr>
          <p:cNvPr id="1048600" name=""/>
          <p:cNvSpPr/>
          <p:nvPr>
            <p:ph type="body" sz="full" idx="1"/>
          </p:nvPr>
        </p:nvSpPr>
        <p:spPr>
          <a:xfrm rot="0">
            <a:off x="457200" y="1600200"/>
            <a:ext cx="8229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Outline of flower arrangement-basic shapes like circle, sphere, triangle etc</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The container chosen should have the same line movement so that arrangement appears as one unit</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Flower vase taken as trunk of tree, lines of flowers radiating look natural branches of </a:t>
            </a: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tree.The</a:t>
            </a: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 whole arrangement should look like a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1">
  <p:cSld>
    <p:spTree>
      <p:nvGrpSpPr>
        <p:cNvPr id="48" name=""/>
        <p:cNvGrpSpPr/>
        <p:nvPr/>
      </p:nvGrpSpPr>
      <p:grpSpPr>
        <a:xfrm>
          <a:off x="0" y="0"/>
          <a:ext cx="0" cy="0"/>
          <a:chOff x="0" y="0"/>
          <a:chExt cx="0" cy="0"/>
        </a:xfrm>
      </p:grpSpPr>
      <p:sp>
        <p:nvSpPr>
          <p:cNvPr id="1048605" name=""/>
          <p:cNvSpPr/>
          <p:nvPr>
            <p:ph type="title" sz="full" idx="0"/>
          </p:nvPr>
        </p:nvSpPr>
        <p:spPr>
          <a:xfrm rot="0">
            <a:off x="533400" y="-1295400"/>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p:txBody>
      </p:sp>
      <p:sp>
        <p:nvSpPr>
          <p:cNvPr id="1048606" name=""/>
          <p:cNvSpPr/>
          <p:nvPr>
            <p:ph type="body" sz="full" idx="1"/>
          </p:nvPr>
        </p:nvSpPr>
        <p:spPr>
          <a:xfrm rot="0">
            <a:off x="533400" y="228600"/>
            <a:ext cx="8229600" cy="5897562"/>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Form-Many shapes can be seen in plant material like round flowers, oval leaves etc</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Forms refer to outline of flower arrangement</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Forms provide resting place in flower arrangement</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Dominant forms hold eye at one place in flower arrangement</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Large rounded flowers should be arranged in the centre and low level in flower arrangement</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Long and slender flowers at highest level and medium ones in centre</a:t>
            </a:r>
          </a:p>
        </p:txBody>
      </p:sp>
      <p:pic>
        <p:nvPicPr>
          <p:cNvPr id="2097153" name=""/>
          <p:cNvPicPr>
            <a:picLocks/>
          </p:cNvPicPr>
          <p:nvPr/>
        </p:nvPicPr>
        <p:blipFill>
          <a:blip xmlns:r="http://schemas.openxmlformats.org/officeDocument/2006/relationships" r:embed="rId1"/>
          <a:srcRect l="0" t="0" r="0" b="0"/>
          <a:stretch>
            <a:fillRect/>
          </a:stretch>
        </p:blipFill>
        <p:spPr>
          <a:xfrm rot="0">
            <a:off x="4724400" y="5105400"/>
            <a:ext cx="3810000" cy="1752600"/>
          </a:xfrm>
          <a:prstGeom prst="rect"/>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1">
  <p:cSld>
    <p:spTree>
      <p:nvGrpSpPr>
        <p:cNvPr id="50" name=""/>
        <p:cNvGrpSpPr/>
        <p:nvPr/>
      </p:nvGrpSpPr>
      <p:grpSpPr>
        <a:xfrm>
          <a:off x="0" y="0"/>
          <a:ext cx="0" cy="0"/>
          <a:chOff x="0" y="0"/>
          <a:chExt cx="0" cy="0"/>
        </a:xfrm>
      </p:grpSpPr>
      <p:sp>
        <p:nvSpPr>
          <p:cNvPr id="1048609" name=""/>
          <p:cNvSpPr/>
          <p:nvPr>
            <p:ph type="title" sz="full" idx="0"/>
          </p:nvPr>
        </p:nvSpPr>
        <p:spPr>
          <a:xfrm rot="0">
            <a:off x="457200" y="-2057400"/>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p:txBody>
      </p:sp>
      <p:sp>
        <p:nvSpPr>
          <p:cNvPr id="1048610" name=""/>
          <p:cNvSpPr/>
          <p:nvPr>
            <p:ph type="body" sz="full" idx="1"/>
          </p:nvPr>
        </p:nvSpPr>
        <p:spPr>
          <a:xfrm rot="0">
            <a:off x="609600" y="304800"/>
            <a:ext cx="8229600" cy="5897562"/>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Texture –refers to feel of things-surface and structure  of plant material. Unity in  texture between plants themselves and flowers and containers. </a:t>
            </a:r>
          </a:p>
          <a:p>
            <a:pPr algn="l" fontAlgn="base" indent="-342900" lvl="0" marL="342900">
              <a:lnSpc>
                <a:spcPct val="100000"/>
              </a:lnSpc>
              <a:spcBef>
                <a:spcPct val="20000"/>
              </a:spcBef>
              <a:spcAft>
                <a:spcPct val="0"/>
              </a:spcAft>
              <a:buClr>
                <a:srgbClr val="FFFFCC"/>
              </a:buClr>
              <a:buSzPct val="60000"/>
              <a:buFont typeface="Wingdings" pitchFamily="2" charset="2"/>
              <a:buChar char="n"/>
            </a:pPr>
            <a:endPar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endParaRP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Flowers with fine texture  should be arranged in delicate containers and rough texture in metal or clay vases.</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Texture influences color. Rough texture makes color look darker.</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Texture associated with certain expressions-rough texture  associated with masculinity, informality  and smooth texture with femininity and elegance.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1">
  <p:cSld>
    <p:spTree>
      <p:nvGrpSpPr>
        <p:cNvPr id="62" name=""/>
        <p:cNvGrpSpPr/>
        <p:nvPr/>
      </p:nvGrpSpPr>
      <p:grpSpPr>
        <a:xfrm>
          <a:off x="0" y="0"/>
          <a:ext cx="0" cy="0"/>
          <a:chOff x="0" y="0"/>
          <a:chExt cx="0" cy="0"/>
        </a:xfrm>
      </p:grpSpPr>
      <p:sp>
        <p:nvSpPr>
          <p:cNvPr id="1048636" name=""/>
          <p:cNvSpPr/>
          <p:nvPr>
            <p:ph type="title" sz="full" idx="0"/>
          </p:nvPr>
        </p:nvSpPr>
        <p:spPr>
          <a:xfrm rot="0">
            <a:off x="533400" y="-1371600"/>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p:txBody>
      </p:sp>
      <p:sp>
        <p:nvSpPr>
          <p:cNvPr id="1048637" name=""/>
          <p:cNvSpPr/>
          <p:nvPr>
            <p:ph type="body" sz="half" idx="1"/>
          </p:nvPr>
        </p:nvSpPr>
        <p:spPr>
          <a:xfrm rot="0">
            <a:off x="457200" y="533400"/>
            <a:ext cx="4038600" cy="5943600"/>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000" lang="en-US">
                <a:solidFill>
                  <a:srgbClr val="FFFFFF"/>
                </a:solidFill>
                <a:effectLst>
                  <a:outerShdw algn="tl" blurRad="38100" dir="2700000" dist="38100">
                    <a:srgbClr val="C0C0C0"/>
                  </a:outerShdw>
                </a:effectLst>
                <a:latin typeface="Times New Roman" pitchFamily="18" charset="0"/>
                <a:sym typeface="Arial" pitchFamily="0" charset="0"/>
              </a:rPr>
              <a:t>Colour</a:t>
            </a:r>
            <a:r>
              <a:rPr altLang="en-US" baseline="0" sz="2000" lang="en-US">
                <a:solidFill>
                  <a:srgbClr val="FFFFFF"/>
                </a:solidFill>
                <a:effectLst>
                  <a:outerShdw algn="tl" blurRad="38100" dir="2700000" dist="38100">
                    <a:srgbClr val="C0C0C0"/>
                  </a:outerShdw>
                </a:effectLst>
                <a:latin typeface="Times New Roman" pitchFamily="18" charset="0"/>
                <a:sym typeface="Arial" pitchFamily="0" charset="0"/>
              </a:rPr>
              <a:t>-Color produces many types  of effects</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000" lang="en-US">
                <a:solidFill>
                  <a:srgbClr val="FFFFFF"/>
                </a:solidFill>
                <a:effectLst>
                  <a:outerShdw algn="tl" blurRad="38100" dir="2700000" dist="38100">
                    <a:srgbClr val="C0C0C0"/>
                  </a:outerShdw>
                </a:effectLst>
                <a:latin typeface="Times New Roman" pitchFamily="18" charset="0"/>
                <a:sym typeface="Arial" pitchFamily="0" charset="0"/>
              </a:rPr>
              <a:t>Color can appear warm  or cool-A warm colored flower arrangement having red – orange flowers will look wonderful on a cold day and blue violet on a  hot day</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000" lang="en-US">
                <a:solidFill>
                  <a:srgbClr val="FFFFFF"/>
                </a:solidFill>
                <a:effectLst>
                  <a:outerShdw algn="tl" blurRad="38100" dir="2700000" dist="38100">
                    <a:srgbClr val="C0C0C0"/>
                  </a:outerShdw>
                </a:effectLst>
                <a:latin typeface="Times New Roman" pitchFamily="18" charset="0"/>
                <a:sym typeface="Arial" pitchFamily="0" charset="0"/>
              </a:rPr>
              <a:t>Some colors are  more visible in dim light than others like white ,yellow yellow green are suitable for dark corners.</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000" lang="en-US">
                <a:solidFill>
                  <a:srgbClr val="FFFFFF"/>
                </a:solidFill>
                <a:effectLst>
                  <a:outerShdw algn="tl" blurRad="38100" dir="2700000" dist="38100">
                    <a:srgbClr val="C0C0C0"/>
                  </a:outerShdw>
                </a:effectLst>
                <a:latin typeface="Times New Roman" pitchFamily="18" charset="0"/>
                <a:sym typeface="Arial" pitchFamily="0" charset="0"/>
              </a:rPr>
              <a:t>Advancing colors like red suitable for large rooms and receding colors like blue, violet for smaller rooms.</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000" lang="en-US">
                <a:solidFill>
                  <a:srgbClr val="FFFFFF"/>
                </a:solidFill>
                <a:effectLst>
                  <a:outerShdw algn="tl" blurRad="38100" dir="2700000" dist="38100">
                    <a:srgbClr val="C0C0C0"/>
                  </a:outerShdw>
                </a:effectLst>
                <a:latin typeface="Times New Roman" pitchFamily="18" charset="0"/>
                <a:sym typeface="Arial" pitchFamily="0" charset="0"/>
              </a:rPr>
              <a:t>If three colors are used one should be dominant and followed by second and then third.</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000" lang="en-US">
                <a:solidFill>
                  <a:srgbClr val="FFFFFF"/>
                </a:solidFill>
                <a:effectLst>
                  <a:outerShdw algn="tl" blurRad="38100" dir="2700000" dist="38100">
                    <a:srgbClr val="C0C0C0"/>
                  </a:outerShdw>
                </a:effectLst>
                <a:latin typeface="Times New Roman" pitchFamily="18" charset="0"/>
                <a:sym typeface="Arial" pitchFamily="0" charset="0"/>
              </a:rPr>
              <a:t>Light colored flowers  in upper part and dark colored towards bottom and centre.</a:t>
            </a:r>
          </a:p>
        </p:txBody>
      </p:sp>
      <p:pic>
        <p:nvPicPr>
          <p:cNvPr id="2097155" name=""/>
          <p:cNvPicPr>
            <a:picLocks/>
          </p:cNvPicPr>
          <p:nvPr>
            <p:ph type="body" sz="half" idx="2"/>
          </p:nvPr>
        </p:nvPicPr>
        <p:blipFill>
          <a:blip xmlns:r="http://schemas.openxmlformats.org/officeDocument/2006/relationships" r:embed="rId1"/>
          <a:srcRect l="0" t="0" r="0" b="0"/>
          <a:stretch>
            <a:fillRect/>
          </a:stretch>
        </p:blipFill>
        <p:spPr>
          <a:xfrm rot="0">
            <a:off x="4724400" y="533400"/>
            <a:ext cx="3886200" cy="5105400"/>
          </a:xfrm>
          <a:prstGeom prst="rect"/>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1">
  <p:cSld>
    <p:spTree>
      <p:nvGrpSpPr>
        <p:cNvPr id="64" name=""/>
        <p:cNvGrpSpPr/>
        <p:nvPr/>
      </p:nvGrpSpPr>
      <p:grpSpPr>
        <a:xfrm>
          <a:off x="0" y="0"/>
          <a:ext cx="0" cy="0"/>
          <a:chOff x="0" y="0"/>
          <a:chExt cx="0" cy="0"/>
        </a:xfrm>
      </p:grpSpPr>
      <p:sp>
        <p:nvSpPr>
          <p:cNvPr id="1048641" name=""/>
          <p:cNvSpPr/>
          <p:nvPr>
            <p:ph type="title" sz="full" idx="0"/>
          </p:nvPr>
        </p:nvSpPr>
        <p:spPr>
          <a:xfrm rot="0">
            <a:off x="381000" y="-3886200"/>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p:txBody>
      </p:sp>
      <p:sp>
        <p:nvSpPr>
          <p:cNvPr id="1048642" name=""/>
          <p:cNvSpPr/>
          <p:nvPr>
            <p:ph type="body" sz="half" idx="1"/>
          </p:nvPr>
        </p:nvSpPr>
        <p:spPr>
          <a:xfrm rot="0">
            <a:off x="457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000" lang="en-US">
                <a:solidFill>
                  <a:srgbClr val="FFFFFF"/>
                </a:solidFill>
                <a:effectLst>
                  <a:outerShdw algn="tl" blurRad="38100" dir="2700000" dist="38100">
                    <a:srgbClr val="C0C0C0"/>
                  </a:outerShdw>
                </a:effectLst>
                <a:latin typeface="Times New Roman" pitchFamily="18" charset="0"/>
                <a:sym typeface="Arial" pitchFamily="0" charset="0"/>
              </a:rPr>
              <a:t>Space-Each flower-arrangement can be visible if there is sufficient space around it.</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000" lang="en-US">
                <a:solidFill>
                  <a:srgbClr val="FFFFFF"/>
                </a:solidFill>
                <a:effectLst>
                  <a:outerShdw algn="tl" blurRad="38100" dir="2700000" dist="38100">
                    <a:srgbClr val="C0C0C0"/>
                  </a:outerShdw>
                </a:effectLst>
                <a:latin typeface="Times New Roman" pitchFamily="18" charset="0"/>
                <a:sym typeface="Arial" pitchFamily="0" charset="0"/>
              </a:rPr>
              <a:t>Space at the place of arrangement-tall  narrow corner requires a  tall arrangement.</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000" lang="en-US">
                <a:solidFill>
                  <a:srgbClr val="FFFFFF"/>
                </a:solidFill>
                <a:effectLst>
                  <a:outerShdw algn="tl" blurRad="38100" dir="2700000" dist="38100">
                    <a:srgbClr val="C0C0C0"/>
                  </a:outerShdw>
                </a:effectLst>
                <a:latin typeface="Times New Roman" pitchFamily="18" charset="0"/>
                <a:sym typeface="Arial" pitchFamily="0" charset="0"/>
              </a:rPr>
              <a:t>Space within design-less space in mass arrangement and more space  between flowers in line arrangement.</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000" lang="en-US">
                <a:solidFill>
                  <a:srgbClr val="FFFFFF"/>
                </a:solidFill>
                <a:effectLst>
                  <a:outerShdw algn="tl" blurRad="38100" dir="2700000" dist="38100">
                    <a:srgbClr val="C0C0C0"/>
                  </a:outerShdw>
                </a:effectLst>
                <a:latin typeface="Times New Roman" pitchFamily="18" charset="0"/>
                <a:sym typeface="Arial" pitchFamily="0" charset="0"/>
              </a:rPr>
              <a:t>Space below flower arrangement-with help  of raised container or pedestal or stand.</a:t>
            </a:r>
          </a:p>
        </p:txBody>
      </p:sp>
      <p:pic>
        <p:nvPicPr>
          <p:cNvPr id="2097156" name=""/>
          <p:cNvPicPr>
            <a:picLocks/>
          </p:cNvPicPr>
          <p:nvPr>
            <p:ph type="body" sz="half" idx="2"/>
          </p:nvPr>
        </p:nvPicPr>
        <p:blipFill>
          <a:blip xmlns:r="http://schemas.openxmlformats.org/officeDocument/2006/relationships" r:embed="rId1"/>
          <a:srcRect l="0" t="0" r="0" b="0"/>
          <a:stretch>
            <a:fillRect/>
          </a:stretch>
        </p:blipFill>
        <p:spPr>
          <a:xfrm rot="0">
            <a:off x="4419600" y="1676400"/>
            <a:ext cx="4267200" cy="3705225"/>
          </a:xfrm>
          <a:prstGeom prst="rect"/>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1">
  <p:cSld>
    <p:spTree>
      <p:nvGrpSpPr>
        <p:cNvPr id="65" name=""/>
        <p:cNvGrpSpPr/>
        <p:nvPr/>
      </p:nvGrpSpPr>
      <p:grpSpPr>
        <a:xfrm>
          <a:off x="0" y="0"/>
          <a:ext cx="0" cy="0"/>
          <a:chOff x="0" y="0"/>
          <a:chExt cx="0" cy="0"/>
        </a:xfrm>
      </p:grpSpPr>
      <p:sp>
        <p:nvSpPr>
          <p:cNvPr id="1048643" name=""/>
          <p:cNvSpPr/>
          <p:nvPr>
            <p:ph type="title" sz="full" idx="0"/>
          </p:nvPr>
        </p:nvSpPr>
        <p:spPr>
          <a:xfrm rot="0">
            <a:off x="533400" y="381000"/>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sz="4000" lang="en-US">
                <a:solidFill>
                  <a:srgbClr val="FEEC94"/>
                </a:solidFill>
                <a:effectLst>
                  <a:outerShdw algn="tl" blurRad="38100" dir="2700000" dist="38100">
                    <a:srgbClr val="C0C0C0"/>
                  </a:outerShdw>
                </a:effectLst>
                <a:latin typeface="Times New Roman" pitchFamily="18" charset="0"/>
                <a:sym typeface="Arial" pitchFamily="0" charset="0"/>
              </a:rPr>
              <a:t>Principles Of Art and Flower Arrangement:</a:t>
            </a:r>
          </a:p>
        </p:txBody>
      </p:sp>
      <p:sp>
        <p:nvSpPr>
          <p:cNvPr id="1048644" name=""/>
          <p:cNvSpPr/>
          <p:nvPr>
            <p:ph type="body" sz="full" idx="1"/>
          </p:nvPr>
        </p:nvSpPr>
        <p:spPr>
          <a:xfrm rot="0">
            <a:off x="533400" y="1752600"/>
            <a:ext cx="8229600" cy="4419600"/>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eaLnBrk="1" fontAlgn="base" hangingPunct="1" indent="-342900" latinLnBrk="1" lvl="0" marL="342900">
              <a:lnSpc>
                <a:spcPct val="90000"/>
              </a:lnSpc>
              <a:spcBef>
                <a:spcPct val="20000"/>
              </a:spcBef>
              <a:spcAft>
                <a:spcPct val="0"/>
              </a:spcAft>
              <a:buClr>
                <a:srgbClr val="FFFFCC"/>
              </a:buClr>
              <a:buSzPct val="60000"/>
              <a:buFontTx/>
              <a:buNone/>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Rhythm – Growing things have their own rhythmic growth movements. All types of rhythms are based on movements and repetitions. Rhythm and flower arrangement is obtained when our eyes travel easily around the whole arrangement.</a:t>
            </a:r>
          </a:p>
          <a:p>
            <a:pPr algn="l" eaLnBrk="1" fontAlgn="base" hangingPunct="1" indent="-342900" latinLnBrk="1" lvl="0" marL="342900">
              <a:lnSpc>
                <a:spcPct val="90000"/>
              </a:lnSpc>
              <a:spcBef>
                <a:spcPct val="20000"/>
              </a:spcBef>
              <a:spcAft>
                <a:spcPct val="0"/>
              </a:spcAft>
              <a:buClr>
                <a:srgbClr val="FFFFCC"/>
              </a:buClr>
              <a:buSzPct val="60000"/>
              <a:buFontTx/>
              <a:buNone/>
            </a:pPr>
            <a:endPar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endParaRPr>
          </a:p>
          <a:p>
            <a:pPr algn="l" eaLnBrk="1" fontAlgn="base" hangingPunct="1" indent="-342900" latinLnBrk="1" lvl="0" marL="342900">
              <a:lnSpc>
                <a:spcPct val="90000"/>
              </a:lnSpc>
              <a:spcBef>
                <a:spcPct val="20000"/>
              </a:spcBef>
              <a:spcAft>
                <a:spcPct val="0"/>
              </a:spcAft>
              <a:buClr>
                <a:srgbClr val="FFFFCC"/>
              </a:buClr>
              <a:buSzPct val="60000"/>
              <a:buFontTx/>
              <a:buNone/>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Types of Rhythm:</a:t>
            </a:r>
          </a:p>
          <a:p>
            <a:pPr algn="l" fontAlgn="base" indent="-342900" lvl="0" marL="342900">
              <a:lnSpc>
                <a:spcPct val="90000"/>
              </a:lnSpc>
              <a:spcBef>
                <a:spcPct val="20000"/>
              </a:spcBef>
              <a:spcAft>
                <a:spcPct val="0"/>
              </a:spcAft>
              <a:buClr>
                <a:srgbClr val="FFFFFF"/>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Radiating Rhythm</a:t>
            </a:r>
          </a:p>
          <a:p>
            <a:pPr algn="l" fontAlgn="base" indent="-342900" lvl="0" marL="342900">
              <a:lnSpc>
                <a:spcPct val="90000"/>
              </a:lnSpc>
              <a:spcBef>
                <a:spcPct val="20000"/>
              </a:spcBef>
              <a:spcAft>
                <a:spcPct val="0"/>
              </a:spcAft>
              <a:buClr>
                <a:srgbClr val="FFFFFF"/>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Curvilinear Rhythm</a:t>
            </a:r>
          </a:p>
          <a:p>
            <a:pPr algn="l" fontAlgn="base" indent="-342900" lvl="0" marL="342900">
              <a:lnSpc>
                <a:spcPct val="90000"/>
              </a:lnSpc>
              <a:spcBef>
                <a:spcPct val="20000"/>
              </a:spcBef>
              <a:spcAft>
                <a:spcPct val="0"/>
              </a:spcAft>
              <a:buClr>
                <a:srgbClr val="FFFFFF"/>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Diagonal Rhythm</a:t>
            </a:r>
          </a:p>
          <a:p>
            <a:pPr algn="l" eaLnBrk="1" fontAlgn="base" hangingPunct="1" indent="-342900" latinLnBrk="1" lvl="0" marL="342900">
              <a:lnSpc>
                <a:spcPct val="90000"/>
              </a:lnSpc>
              <a:spcBef>
                <a:spcPct val="20000"/>
              </a:spcBef>
              <a:spcAft>
                <a:spcPct val="0"/>
              </a:spcAft>
              <a:buClr>
                <a:srgbClr val="FFFFCC"/>
              </a:buClr>
              <a:buSzPct val="60000"/>
              <a:buFontTx/>
              <a:buNone/>
            </a:pPr>
            <a:endPar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endParaRPr>
          </a:p>
        </p:txBody>
      </p:sp>
      <p:pic>
        <p:nvPicPr>
          <p:cNvPr id="2097157" name=""/>
          <p:cNvPicPr>
            <a:picLocks/>
          </p:cNvPicPr>
          <p:nvPr/>
        </p:nvPicPr>
        <p:blipFill>
          <a:blip xmlns:r="http://schemas.openxmlformats.org/officeDocument/2006/relationships" r:embed="rId1"/>
          <a:srcRect l="0" t="0" r="0" b="0"/>
          <a:stretch>
            <a:fillRect/>
          </a:stretch>
        </p:blipFill>
        <p:spPr>
          <a:xfrm rot="0">
            <a:off x="4953000" y="3619500"/>
            <a:ext cx="3429000" cy="3009900"/>
          </a:xfrm>
          <a:prstGeom prst="rect"/>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1">
  <p:cSld>
    <p:spTree>
      <p:nvGrpSpPr>
        <p:cNvPr id="66" name=""/>
        <p:cNvGrpSpPr/>
        <p:nvPr/>
      </p:nvGrpSpPr>
      <p:grpSpPr>
        <a:xfrm>
          <a:off x="0" y="0"/>
          <a:ext cx="0" cy="0"/>
          <a:chOff x="0" y="0"/>
          <a:chExt cx="0" cy="0"/>
        </a:xfrm>
      </p:grpSpPr>
      <p:sp>
        <p:nvSpPr>
          <p:cNvPr id="1048645" name=""/>
          <p:cNvSpPr/>
          <p:nvPr>
            <p:ph type="title" sz="full" idx="0"/>
          </p:nvPr>
        </p:nvSpPr>
        <p:spPr>
          <a:xfrm rot="0">
            <a:off x="457200" y="-1371600"/>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p:txBody>
      </p:sp>
      <p:sp>
        <p:nvSpPr>
          <p:cNvPr id="1048646" name=""/>
          <p:cNvSpPr/>
          <p:nvPr>
            <p:ph type="body" sz="full" idx="1"/>
          </p:nvPr>
        </p:nvSpPr>
        <p:spPr>
          <a:xfrm rot="0">
            <a:off x="457200" y="228600"/>
            <a:ext cx="8229600" cy="5943600"/>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eaLnBrk="1" fontAlgn="base" hangingPunct="1" indent="-609600" latinLnBrk="1" lvl="0" marL="609600">
              <a:lnSpc>
                <a:spcPct val="90000"/>
              </a:lnSpc>
              <a:spcBef>
                <a:spcPct val="20000"/>
              </a:spcBef>
              <a:spcAft>
                <a:spcPct val="0"/>
              </a:spcAft>
              <a:buClr>
                <a:srgbClr val="FFFFCC"/>
              </a:buClr>
              <a:buSzPct val="60000"/>
              <a:buFontTx/>
              <a:buNone/>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Proportion – Good proportion refers to suitable amount and size of things in relation to each other and surroundings.</a:t>
            </a:r>
          </a:p>
          <a:p>
            <a:pPr algn="l" eaLnBrk="1" fontAlgn="base" hangingPunct="1" indent="-609600" latinLnBrk="1" lvl="0" marL="609600">
              <a:lnSpc>
                <a:spcPct val="90000"/>
              </a:lnSpc>
              <a:spcBef>
                <a:spcPct val="20000"/>
              </a:spcBef>
              <a:spcAft>
                <a:spcPct val="0"/>
              </a:spcAft>
              <a:buClr>
                <a:srgbClr val="FFFFCC"/>
              </a:buClr>
              <a:buSzPct val="60000"/>
              <a:buFontTx/>
              <a:buNone/>
            </a:pPr>
            <a:endPar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endParaRPr>
          </a:p>
          <a:p>
            <a:pPr algn="l" eaLnBrk="1" fontAlgn="base" hangingPunct="1" indent="-609600" latinLnBrk="1" lvl="0" marL="609600">
              <a:lnSpc>
                <a:spcPct val="90000"/>
              </a:lnSpc>
              <a:spcBef>
                <a:spcPct val="20000"/>
              </a:spcBef>
              <a:spcAft>
                <a:spcPct val="0"/>
              </a:spcAft>
              <a:buClr>
                <a:srgbClr val="FFFFCC"/>
              </a:buClr>
              <a:buSzPct val="60000"/>
              <a:buFontTx/>
              <a:buAutoNum type="arabicPeriod" startAt="1"/>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Each piece of plant material should be related to others in relation to size, e.g. Dalia cannot be used with sweat pea or rose.</a:t>
            </a:r>
          </a:p>
          <a:p>
            <a:pPr algn="l" eaLnBrk="1" fontAlgn="base" hangingPunct="1" indent="-609600" latinLnBrk="1" lvl="0" marL="609600">
              <a:lnSpc>
                <a:spcPct val="90000"/>
              </a:lnSpc>
              <a:spcBef>
                <a:spcPct val="20000"/>
              </a:spcBef>
              <a:spcAft>
                <a:spcPct val="0"/>
              </a:spcAft>
              <a:buClr>
                <a:srgbClr val="FFFFCC"/>
              </a:buClr>
              <a:buSzPct val="60000"/>
              <a:buFontTx/>
              <a:buAutoNum type="arabicPeriod" startAt="1"/>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Plant material should be in relation to the size of container. E.g. Sunflower or dalia</a:t>
            </a: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 does not look appropriate in wine glass.</a:t>
            </a:r>
          </a:p>
          <a:p>
            <a:pPr algn="l" eaLnBrk="1" fontAlgn="base" hangingPunct="1" indent="-609600" latinLnBrk="1" lvl="0" marL="609600">
              <a:lnSpc>
                <a:spcPct val="90000"/>
              </a:lnSpc>
              <a:spcBef>
                <a:spcPct val="20000"/>
              </a:spcBef>
              <a:spcAft>
                <a:spcPct val="0"/>
              </a:spcAft>
              <a:buClr>
                <a:srgbClr val="FFFFCC"/>
              </a:buClr>
              <a:buSzPct val="60000"/>
              <a:buFontTx/>
              <a:buAutoNum type="arabicPeriod" startAt="1"/>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The plant material should be one and half times the height or the width of the container.</a:t>
            </a:r>
          </a:p>
          <a:p>
            <a:pPr algn="l" eaLnBrk="1" fontAlgn="base" hangingPunct="1" indent="-609600" latinLnBrk="1" lvl="0" marL="609600">
              <a:lnSpc>
                <a:spcPct val="90000"/>
              </a:lnSpc>
              <a:spcBef>
                <a:spcPct val="20000"/>
              </a:spcBef>
              <a:spcAft>
                <a:spcPct val="0"/>
              </a:spcAft>
              <a:buClr>
                <a:srgbClr val="FFFFCC"/>
              </a:buClr>
              <a:buSzPct val="60000"/>
              <a:buFontTx/>
              <a:buAutoNum type="arabicPeriod" startAt="1"/>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Accessory should be used in proportion to the flower arrangement.</a:t>
            </a:r>
          </a:p>
          <a:p>
            <a:pPr algn="l" eaLnBrk="1" fontAlgn="base" hangingPunct="1" indent="-609600" latinLnBrk="1" lvl="0" marL="609600">
              <a:lnSpc>
                <a:spcPct val="90000"/>
              </a:lnSpc>
              <a:spcBef>
                <a:spcPct val="20000"/>
              </a:spcBef>
              <a:spcAft>
                <a:spcPct val="0"/>
              </a:spcAft>
              <a:buClr>
                <a:srgbClr val="FFFFCC"/>
              </a:buClr>
              <a:buSzPct val="60000"/>
              <a:buFontTx/>
              <a:buAutoNum type="arabicPeriod" startAt="1"/>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The whole arrangement should be in proportion to the place where it is kept.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1">
  <p:cSld>
    <p:spTree>
      <p:nvGrpSpPr>
        <p:cNvPr id="67" name=""/>
        <p:cNvGrpSpPr/>
        <p:nvPr/>
      </p:nvGrpSpPr>
      <p:grpSpPr>
        <a:xfrm>
          <a:off x="0" y="0"/>
          <a:ext cx="0" cy="0"/>
          <a:chOff x="0" y="0"/>
          <a:chExt cx="0" cy="0"/>
        </a:xfrm>
      </p:grpSpPr>
      <p:sp>
        <p:nvSpPr>
          <p:cNvPr id="1048647"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p:txBody>
      </p:sp>
      <p:sp>
        <p:nvSpPr>
          <p:cNvPr id="1048648" name=""/>
          <p:cNvSpPr/>
          <p:nvPr>
            <p:ph type="body" sz="full" idx="1"/>
          </p:nvPr>
        </p:nvSpPr>
        <p:spPr>
          <a:xfrm rot="0">
            <a:off x="457200" y="1600200"/>
            <a:ext cx="8229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p:txBody>
      </p:sp>
      <p:pic>
        <p:nvPicPr>
          <p:cNvPr id="2097158" name=""/>
          <p:cNvPicPr>
            <a:picLocks/>
          </p:cNvPicPr>
          <p:nvPr/>
        </p:nvPicPr>
        <p:blipFill>
          <a:blip xmlns:r="http://schemas.openxmlformats.org/officeDocument/2006/relationships" r:embed="rId1"/>
          <a:srcRect l="0" t="0" r="0" b="0"/>
          <a:stretch>
            <a:fillRect/>
          </a:stretch>
        </p:blipFill>
        <p:spPr>
          <a:xfrm rot="0">
            <a:off x="381000" y="279400"/>
            <a:ext cx="8382000" cy="6350000"/>
          </a:xfrm>
          <a:prstGeom prst="rect"/>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1">
  <p:cSld>
    <p:spTree>
      <p:nvGrpSpPr>
        <p:cNvPr id="68" name=""/>
        <p:cNvGrpSpPr/>
        <p:nvPr/>
      </p:nvGrpSpPr>
      <p:grpSpPr>
        <a:xfrm>
          <a:off x="0" y="0"/>
          <a:ext cx="0" cy="0"/>
          <a:chOff x="0" y="0"/>
          <a:chExt cx="0" cy="0"/>
        </a:xfrm>
      </p:grpSpPr>
      <p:sp>
        <p:nvSpPr>
          <p:cNvPr id="1048649" name=""/>
          <p:cNvSpPr/>
          <p:nvPr>
            <p:ph type="title" sz="full" idx="0"/>
          </p:nvPr>
        </p:nvSpPr>
        <p:spPr>
          <a:xfrm rot="0">
            <a:off x="381000" y="-1371600"/>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p:txBody>
      </p:sp>
      <p:sp>
        <p:nvSpPr>
          <p:cNvPr id="1048650" name=""/>
          <p:cNvSpPr/>
          <p:nvPr>
            <p:ph type="body" sz="full" idx="1"/>
          </p:nvPr>
        </p:nvSpPr>
        <p:spPr>
          <a:xfrm rot="0">
            <a:off x="457200" y="381000"/>
            <a:ext cx="8229600" cy="5745162"/>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eaLnBrk="1" fontAlgn="base" hangingPunct="1" indent="-609600" latinLnBrk="1" lvl="0" marL="609600">
              <a:lnSpc>
                <a:spcPct val="90000"/>
              </a:lnSpc>
              <a:spcBef>
                <a:spcPct val="20000"/>
              </a:spcBef>
              <a:spcAft>
                <a:spcPct val="0"/>
              </a:spcAft>
              <a:buClr>
                <a:srgbClr val="FFFFCC"/>
              </a:buClr>
              <a:buSzPct val="60000"/>
              <a:buFontTx/>
              <a:buNone/>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Balance – To achieve good balance in flower arrangement the eye should be attracted to both sides of the design. Not necessarily the plant material but maybe flowers on one side and long branch on the other. To get balance arrangement, heaviest mass of flower material, largest flowers and longer stems to be placed in the center of the container.</a:t>
            </a:r>
          </a:p>
          <a:p>
            <a:pPr algn="l" eaLnBrk="1" fontAlgn="base" hangingPunct="1" indent="-609600" latinLnBrk="1" lvl="0" marL="609600">
              <a:lnSpc>
                <a:spcPct val="90000"/>
              </a:lnSpc>
              <a:spcBef>
                <a:spcPct val="20000"/>
              </a:spcBef>
              <a:spcAft>
                <a:spcPct val="0"/>
              </a:spcAft>
              <a:buClr>
                <a:srgbClr val="FFFFCC"/>
              </a:buClr>
              <a:buSzPct val="60000"/>
              <a:buFontTx/>
              <a:buNone/>
            </a:pPr>
            <a:endPar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endParaRPr>
          </a:p>
          <a:p>
            <a:pPr algn="l" eaLnBrk="1" fontAlgn="base" hangingPunct="1" indent="-609600" latinLnBrk="1" lvl="0" marL="609600">
              <a:lnSpc>
                <a:spcPct val="90000"/>
              </a:lnSpc>
              <a:spcBef>
                <a:spcPct val="20000"/>
              </a:spcBef>
              <a:spcAft>
                <a:spcPct val="0"/>
              </a:spcAft>
              <a:buClr>
                <a:srgbClr val="FFFFCC"/>
              </a:buClr>
              <a:buSzPct val="60000"/>
              <a:buFontTx/>
              <a:buNone/>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Two types of Balance – </a:t>
            </a:r>
          </a:p>
          <a:p>
            <a:pPr algn="l" eaLnBrk="1" fontAlgn="base" hangingPunct="1" indent="-609600" latinLnBrk="1" lvl="0" marL="609600">
              <a:lnSpc>
                <a:spcPct val="90000"/>
              </a:lnSpc>
              <a:spcBef>
                <a:spcPct val="20000"/>
              </a:spcBef>
              <a:spcAft>
                <a:spcPct val="0"/>
              </a:spcAft>
              <a:buClr>
                <a:srgbClr val="FFFFCC"/>
              </a:buClr>
              <a:buSzPct val="60000"/>
              <a:buFontTx/>
              <a:buAutoNum type="arabicPeriod" startAt="1"/>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Formal Balance : When its shape is exactly the same on either side of the center.</a:t>
            </a:r>
          </a:p>
          <a:p>
            <a:pPr algn="l" eaLnBrk="1" fontAlgn="base" hangingPunct="1" indent="-609600" latinLnBrk="1" lvl="0" marL="609600">
              <a:lnSpc>
                <a:spcPct val="90000"/>
              </a:lnSpc>
              <a:spcBef>
                <a:spcPct val="20000"/>
              </a:spcBef>
              <a:spcAft>
                <a:spcPct val="0"/>
              </a:spcAft>
              <a:buClr>
                <a:srgbClr val="FFFFCC"/>
              </a:buClr>
              <a:buSzPct val="60000"/>
              <a:buFontTx/>
              <a:buAutoNum type="arabicPeriod" startAt="1"/>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Informal Balance : When plant material placed on either side is not exactly in the same position but attention is equally attracted on both sides of the design.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1">
  <p:cSld>
    <p:spTree>
      <p:nvGrpSpPr>
        <p:cNvPr id="69" name=""/>
        <p:cNvGrpSpPr/>
        <p:nvPr/>
      </p:nvGrpSpPr>
      <p:grpSpPr>
        <a:xfrm>
          <a:off x="0" y="0"/>
          <a:ext cx="0" cy="0"/>
          <a:chOff x="0" y="0"/>
          <a:chExt cx="0" cy="0"/>
        </a:xfrm>
      </p:grpSpPr>
      <p:pic>
        <p:nvPicPr>
          <p:cNvPr id="2097159" name=""/>
          <p:cNvPicPr>
            <a:picLocks/>
          </p:cNvPicPr>
          <p:nvPr/>
        </p:nvPicPr>
        <p:blipFill>
          <a:blip xmlns:r="http://schemas.openxmlformats.org/officeDocument/2006/relationships" r:embed="rId1"/>
          <a:srcRect l="0" t="0" r="0" b="0"/>
          <a:stretch>
            <a:fillRect/>
          </a:stretch>
        </p:blipFill>
        <p:spPr>
          <a:xfrm rot="0">
            <a:off x="914400" y="228600"/>
            <a:ext cx="7086600" cy="6172200"/>
          </a:xfrm>
          <a:prstGeom prst="rect"/>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1">
  <p:cSld>
    <p:spTree>
      <p:nvGrpSpPr>
        <p:cNvPr id="70" name=""/>
        <p:cNvGrpSpPr/>
        <p:nvPr/>
      </p:nvGrpSpPr>
      <p:grpSpPr>
        <a:xfrm>
          <a:off x="0" y="0"/>
          <a:ext cx="0" cy="0"/>
          <a:chOff x="0" y="0"/>
          <a:chExt cx="0" cy="0"/>
        </a:xfrm>
      </p:grpSpPr>
      <p:sp>
        <p:nvSpPr>
          <p:cNvPr id="1048651" name=""/>
          <p:cNvSpPr/>
          <p:nvPr>
            <p:ph type="title" sz="full" idx="0"/>
          </p:nvPr>
        </p:nvSpPr>
        <p:spPr>
          <a:xfrm rot="0">
            <a:off x="381000" y="-1371600"/>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p:txBody>
      </p:sp>
      <p:sp>
        <p:nvSpPr>
          <p:cNvPr id="1048652" name=""/>
          <p:cNvSpPr/>
          <p:nvPr>
            <p:ph type="body" sz="full" idx="1"/>
          </p:nvPr>
        </p:nvSpPr>
        <p:spPr>
          <a:xfrm rot="0">
            <a:off x="457200" y="228600"/>
            <a:ext cx="8229600" cy="6096000"/>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eaLnBrk="1" fontAlgn="base" hangingPunct="1" indent="-342900" latinLnBrk="1" lvl="0" marL="342900">
              <a:lnSpc>
                <a:spcPct val="100000"/>
              </a:lnSpc>
              <a:spcBef>
                <a:spcPct val="20000"/>
              </a:spcBef>
              <a:spcAft>
                <a:spcPct val="0"/>
              </a:spcAft>
              <a:buClr>
                <a:srgbClr val="FFFFCC"/>
              </a:buClr>
              <a:buSzPct val="60000"/>
              <a:buFontTx/>
              <a:buNone/>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Emphasis – For emphasis, attention is drawn to the center of interest, whether flowers are larger, more numerous, contrast or brilliant in </a:t>
            </a: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colour</a:t>
            </a: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a:t>
            </a:r>
          </a:p>
          <a:p>
            <a:pPr algn="l" eaLnBrk="1" fontAlgn="base" hangingPunct="1" indent="-342900" latinLnBrk="1" lvl="0" marL="342900">
              <a:lnSpc>
                <a:spcPct val="100000"/>
              </a:lnSpc>
              <a:spcBef>
                <a:spcPct val="20000"/>
              </a:spcBef>
              <a:spcAft>
                <a:spcPct val="0"/>
              </a:spcAft>
              <a:buClr>
                <a:srgbClr val="FFFFCC"/>
              </a:buClr>
              <a:buSzPct val="60000"/>
              <a:buFontTx/>
              <a:buNone/>
            </a:pPr>
            <a:endParaRPr altLang="en-US" baseline="0" lang="en-US">
              <a:solidFill>
                <a:srgbClr val="FFFFFF"/>
              </a:solidFill>
              <a:effectLst>
                <a:outerShdw algn="tl" blurRad="38100" dir="2700000" dist="38100">
                  <a:srgbClr val="C0C0C0"/>
                </a:outerShdw>
              </a:effectLst>
              <a:latin typeface="Times New Roman" pitchFamily="18" charset="0"/>
              <a:sym typeface="Arial" pitchFamily="0" charset="0"/>
            </a:endParaRPr>
          </a:p>
          <a:p>
            <a:pPr algn="l" eaLnBrk="1" fontAlgn="base" hangingPunct="1" indent="-342900" latinLnBrk="1" lvl="0" marL="342900">
              <a:lnSpc>
                <a:spcPct val="100000"/>
              </a:lnSpc>
              <a:spcBef>
                <a:spcPct val="20000"/>
              </a:spcBef>
              <a:spcAft>
                <a:spcPct val="0"/>
              </a:spcAft>
              <a:buClr>
                <a:srgbClr val="FFFFCC"/>
              </a:buClr>
              <a:buSzPct val="60000"/>
              <a:buFontTx/>
              <a:buNone/>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Harmony – Means unity</a:t>
            </a:r>
          </a:p>
          <a:p>
            <a:pPr algn="l" fontAlgn="base" indent="-342900" lvl="0" marL="342900">
              <a:lnSpc>
                <a:spcPct val="100000"/>
              </a:lnSpc>
              <a:spcBef>
                <a:spcPct val="20000"/>
              </a:spcBef>
              <a:spcAft>
                <a:spcPct val="0"/>
              </a:spcAft>
              <a:buClr>
                <a:srgbClr val="FFFFFF"/>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Signifies that flowers and flower vase should have unity with respect to shape, </a:t>
            </a: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colour</a:t>
            </a: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 and texture of the whole unit. E.g. Roses look nice in glass flower vase.</a:t>
            </a:r>
          </a:p>
          <a:p>
            <a:pPr algn="l" eaLnBrk="1" fontAlgn="base" hangingPunct="1" indent="-342900" latinLnBrk="1" lvl="0" marL="342900">
              <a:lnSpc>
                <a:spcPct val="100000"/>
              </a:lnSpc>
              <a:spcBef>
                <a:spcPct val="20000"/>
              </a:spcBef>
              <a:spcAft>
                <a:spcPct val="0"/>
              </a:spcAft>
              <a:buClr>
                <a:srgbClr val="FFFFCC"/>
              </a:buClr>
              <a:buSzPct val="60000"/>
              <a:buFontTx/>
              <a:buNone/>
            </a:pPr>
            <a:endParaRPr altLang="en-US" baseline="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1">
  <p:cSld>
    <p:spTree>
      <p:nvGrpSpPr>
        <p:cNvPr id="71" name=""/>
        <p:cNvGrpSpPr/>
        <p:nvPr/>
      </p:nvGrpSpPr>
      <p:grpSpPr>
        <a:xfrm>
          <a:off x="0" y="0"/>
          <a:ext cx="0" cy="0"/>
          <a:chOff x="0" y="0"/>
          <a:chExt cx="0" cy="0"/>
        </a:xfrm>
      </p:grpSpPr>
      <p:sp>
        <p:nvSpPr>
          <p:cNvPr id="1048653"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Types of Flower Arrangement</a:t>
            </a:r>
          </a:p>
        </p:txBody>
      </p:sp>
      <p:sp>
        <p:nvSpPr>
          <p:cNvPr id="1048654" name=""/>
          <p:cNvSpPr/>
          <p:nvPr>
            <p:ph type="body" sz="half" idx="1"/>
          </p:nvPr>
        </p:nvSpPr>
        <p:spPr>
          <a:xfrm rot="0">
            <a:off x="457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1800" lang="en-US">
                <a:solidFill>
                  <a:srgbClr val="FFFFFF"/>
                </a:solidFill>
                <a:effectLst>
                  <a:outerShdw algn="tl" blurRad="38100" dir="2700000" dist="38100">
                    <a:srgbClr val="C0C0C0"/>
                  </a:outerShdw>
                </a:effectLst>
                <a:latin typeface="Times New Roman" pitchFamily="18" charset="0"/>
                <a:sym typeface="Arial" pitchFamily="0" charset="0"/>
              </a:rPr>
              <a:t>Line arrangement – Originated in east, particularly in Japan. Require very little plant material. The arrangement consists of three sprays of different lengths that go in the same or somewhat similar direction. </a:t>
            </a:r>
            <a:r>
              <a:rPr altLang="en-US" baseline="0" sz="1800" lang="en-US">
                <a:solidFill>
                  <a:srgbClr val="FFFFFF"/>
                </a:solidFill>
                <a:effectLst>
                  <a:outerShdw algn="tl" blurRad="38100" dir="2700000" dist="38100">
                    <a:srgbClr val="C0C0C0"/>
                  </a:outerShdw>
                </a:effectLst>
                <a:latin typeface="Times New Roman" pitchFamily="18" charset="0"/>
                <a:sym typeface="Arial" pitchFamily="0" charset="0"/>
              </a:rPr>
              <a:t>E.g</a:t>
            </a:r>
            <a:r>
              <a:rPr altLang="en-US" baseline="0" sz="1800" lang="en-US">
                <a:solidFill>
                  <a:srgbClr val="FFFFFF"/>
                </a:solidFill>
                <a:effectLst>
                  <a:outerShdw algn="tl" blurRad="38100" dir="2700000" dist="38100">
                    <a:srgbClr val="C0C0C0"/>
                  </a:outerShdw>
                </a:effectLst>
                <a:latin typeface="Times New Roman" pitchFamily="18" charset="0"/>
                <a:sym typeface="Arial" pitchFamily="0" charset="0"/>
              </a:rPr>
              <a:t> Ikebana. More stress is given to line emphasis, asymmetrical balance etc.</a:t>
            </a:r>
          </a:p>
        </p:txBody>
      </p:sp>
      <p:sp>
        <p:nvSpPr>
          <p:cNvPr id="1048655" name=""/>
          <p:cNvSpPr/>
          <p:nvPr>
            <p:ph type="body" sz="half" idx="2"/>
          </p:nvPr>
        </p:nvSpPr>
        <p:spPr>
          <a:xfrm rot="0">
            <a:off x="4648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endParaRPr altLang="en-US" baseline="0" lang="en-US">
              <a:solidFill>
                <a:srgbClr val="FFFFFF"/>
              </a:solidFill>
              <a:effectLst>
                <a:outerShdw algn="tl" blurRad="38100" dir="2700000" dist="38100">
                  <a:srgbClr val="C0C0C0"/>
                </a:outerShdw>
              </a:effectLst>
              <a:latin typeface="Times New Roman" pitchFamily="18" charset="0"/>
              <a:sym typeface="Arial" pitchFamily="0" charset="0"/>
            </a:endParaRPr>
          </a:p>
        </p:txBody>
      </p:sp>
      <p:pic>
        <p:nvPicPr>
          <p:cNvPr id="2097160" name=""/>
          <p:cNvPicPr>
            <a:picLocks/>
          </p:cNvPicPr>
          <p:nvPr/>
        </p:nvPicPr>
        <p:blipFill>
          <a:blip xmlns:r="http://schemas.openxmlformats.org/officeDocument/2006/relationships" r:embed="rId1"/>
          <a:srcRect l="0" t="0" r="0" b="0"/>
          <a:stretch>
            <a:fillRect/>
          </a:stretch>
        </p:blipFill>
        <p:spPr>
          <a:xfrm rot="0">
            <a:off x="4648200" y="1600200"/>
            <a:ext cx="4114800" cy="4572000"/>
          </a:xfrm>
          <a:prstGeom prst="rect"/>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1">
  <p:cSld>
    <p:spTree>
      <p:nvGrpSpPr>
        <p:cNvPr id="72" name=""/>
        <p:cNvGrpSpPr/>
        <p:nvPr/>
      </p:nvGrpSpPr>
      <p:grpSpPr>
        <a:xfrm>
          <a:off x="0" y="0"/>
          <a:ext cx="0" cy="0"/>
          <a:chOff x="0" y="0"/>
          <a:chExt cx="0" cy="0"/>
        </a:xfrm>
      </p:grpSpPr>
      <p:sp>
        <p:nvSpPr>
          <p:cNvPr id="1048656"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Mass arrangement</a:t>
            </a:r>
          </a:p>
        </p:txBody>
      </p:sp>
      <p:sp>
        <p:nvSpPr>
          <p:cNvPr id="1048657" name=""/>
          <p:cNvSpPr/>
          <p:nvPr>
            <p:ph type="body" sz="half" idx="1"/>
          </p:nvPr>
        </p:nvSpPr>
        <p:spPr>
          <a:xfrm rot="0">
            <a:off x="457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eaLnBrk="1" fontAlgn="base" hangingPunct="1" indent="-342900" latinLnBrk="1" lvl="0" marL="342900">
              <a:lnSpc>
                <a:spcPct val="100000"/>
              </a:lnSpc>
              <a:spcBef>
                <a:spcPct val="20000"/>
              </a:spcBef>
              <a:spcAft>
                <a:spcPct val="0"/>
              </a:spcAft>
              <a:buClr>
                <a:srgbClr val="FFFFCC"/>
              </a:buClr>
              <a:buSzPct val="60000"/>
              <a:buFontTx/>
              <a:buNone/>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Basically traditional,</a:t>
            </a:r>
          </a:p>
          <a:p>
            <a:pPr algn="l" eaLnBrk="1" fontAlgn="base" hangingPunct="1" indent="-342900" latinLnBrk="1" lvl="0" marL="342900">
              <a:lnSpc>
                <a:spcPct val="100000"/>
              </a:lnSpc>
              <a:spcBef>
                <a:spcPct val="20000"/>
              </a:spcBef>
              <a:spcAft>
                <a:spcPct val="0"/>
              </a:spcAft>
              <a:buClr>
                <a:srgbClr val="FFFFCC"/>
              </a:buClr>
              <a:buSzPct val="60000"/>
              <a:buFontTx/>
              <a:buNone/>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large amount of plant material is used, grouping of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colours</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and flowers is emphasized. This type of arrangement is used for large formal parties.</a:t>
            </a:r>
          </a:p>
        </p:txBody>
      </p:sp>
      <p:sp>
        <p:nvSpPr>
          <p:cNvPr id="1048658" name=""/>
          <p:cNvSpPr/>
          <p:nvPr>
            <p:ph type="body" sz="half" idx="2"/>
          </p:nvPr>
        </p:nvSpPr>
        <p:spPr>
          <a:xfrm rot="0">
            <a:off x="4648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endParaRPr altLang="en-US" baseline="0" lang="en-US">
              <a:solidFill>
                <a:srgbClr val="FFFFFF"/>
              </a:solidFill>
              <a:effectLst>
                <a:outerShdw algn="tl" blurRad="38100" dir="2700000" dist="38100">
                  <a:srgbClr val="C0C0C0"/>
                </a:outerShdw>
              </a:effectLst>
              <a:latin typeface="Times New Roman" pitchFamily="18" charset="0"/>
              <a:sym typeface="Arial" pitchFamily="0" charset="0"/>
            </a:endParaRPr>
          </a:p>
        </p:txBody>
      </p:sp>
      <p:pic>
        <p:nvPicPr>
          <p:cNvPr id="2097161" name=""/>
          <p:cNvPicPr>
            <a:picLocks/>
          </p:cNvPicPr>
          <p:nvPr/>
        </p:nvPicPr>
        <p:blipFill>
          <a:blip xmlns:r="http://schemas.openxmlformats.org/officeDocument/2006/relationships" r:embed="rId1"/>
          <a:srcRect l="0" t="0" r="0" b="0"/>
          <a:stretch>
            <a:fillRect/>
          </a:stretch>
        </p:blipFill>
        <p:spPr>
          <a:xfrm rot="0">
            <a:off x="4648200" y="1600200"/>
            <a:ext cx="4114800" cy="4572000"/>
          </a:xfrm>
          <a:prstGeom prst="rect"/>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1">
  <p:cSld>
    <p:spTree>
      <p:nvGrpSpPr>
        <p:cNvPr id="73" name=""/>
        <p:cNvGrpSpPr/>
        <p:nvPr/>
      </p:nvGrpSpPr>
      <p:grpSpPr>
        <a:xfrm>
          <a:off x="0" y="0"/>
          <a:ext cx="0" cy="0"/>
          <a:chOff x="0" y="0"/>
          <a:chExt cx="0" cy="0"/>
        </a:xfrm>
      </p:grpSpPr>
      <p:sp>
        <p:nvSpPr>
          <p:cNvPr id="1048659"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Line and Mass Arrangement</a:t>
            </a:r>
          </a:p>
        </p:txBody>
      </p:sp>
      <p:sp>
        <p:nvSpPr>
          <p:cNvPr id="1048660" name=""/>
          <p:cNvSpPr/>
          <p:nvPr>
            <p:ph type="body" sz="half" idx="1"/>
          </p:nvPr>
        </p:nvSpPr>
        <p:spPr>
          <a:xfrm rot="0">
            <a:off x="457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eaLnBrk="1" fontAlgn="base" hangingPunct="1" indent="-342900" latinLnBrk="1" lvl="0" marL="342900">
              <a:lnSpc>
                <a:spcPct val="100000"/>
              </a:lnSpc>
              <a:spcBef>
                <a:spcPct val="20000"/>
              </a:spcBef>
              <a:spcAft>
                <a:spcPct val="0"/>
              </a:spcAft>
              <a:buClr>
                <a:srgbClr val="FFFFCC"/>
              </a:buClr>
              <a:buSzPct val="60000"/>
              <a:buFontTx/>
              <a:buNone/>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This type of arrangement is of American origin. It combines the best features of line and mass arrangement. Different kinds of popular shapes are triangle, pyramid, s-curve, etc.</a:t>
            </a:r>
          </a:p>
        </p:txBody>
      </p:sp>
      <p:sp>
        <p:nvSpPr>
          <p:cNvPr id="1048661" name=""/>
          <p:cNvSpPr/>
          <p:nvPr>
            <p:ph type="body" sz="half" idx="2"/>
          </p:nvPr>
        </p:nvSpPr>
        <p:spPr>
          <a:xfrm rot="0">
            <a:off x="4648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endParaRPr altLang="en-US" baseline="0" lang="en-US">
              <a:solidFill>
                <a:srgbClr val="FFFFFF"/>
              </a:solidFill>
              <a:effectLst>
                <a:outerShdw algn="tl" blurRad="38100" dir="2700000" dist="38100">
                  <a:srgbClr val="C0C0C0"/>
                </a:outerShdw>
              </a:effectLst>
              <a:latin typeface="Times New Roman" pitchFamily="18" charset="0"/>
              <a:sym typeface="Arial" pitchFamily="0" charset="0"/>
            </a:endParaRPr>
          </a:p>
        </p:txBody>
      </p:sp>
      <p:pic>
        <p:nvPicPr>
          <p:cNvPr id="2097162" name=""/>
          <p:cNvPicPr>
            <a:picLocks/>
          </p:cNvPicPr>
          <p:nvPr/>
        </p:nvPicPr>
        <p:blipFill>
          <a:blip xmlns:r="http://schemas.openxmlformats.org/officeDocument/2006/relationships" r:embed="rId1"/>
          <a:srcRect l="0" t="0" r="0" b="0"/>
          <a:stretch>
            <a:fillRect/>
          </a:stretch>
        </p:blipFill>
        <p:spPr>
          <a:xfrm rot="0">
            <a:off x="4648200" y="1600200"/>
            <a:ext cx="4114800" cy="4572000"/>
          </a:xfrm>
          <a:prstGeom prst="rect"/>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1">
  <p:cSld>
    <p:spTree>
      <p:nvGrpSpPr>
        <p:cNvPr id="74" name=""/>
        <p:cNvGrpSpPr/>
        <p:nvPr/>
      </p:nvGrpSpPr>
      <p:grpSpPr>
        <a:xfrm>
          <a:off x="0" y="0"/>
          <a:ext cx="0" cy="0"/>
          <a:chOff x="0" y="0"/>
          <a:chExt cx="0" cy="0"/>
        </a:xfrm>
      </p:grpSpPr>
      <p:sp>
        <p:nvSpPr>
          <p:cNvPr id="1048662"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Miniature arrangement</a:t>
            </a:r>
          </a:p>
        </p:txBody>
      </p:sp>
      <p:sp>
        <p:nvSpPr>
          <p:cNvPr id="1048663" name=""/>
          <p:cNvSpPr/>
          <p:nvPr>
            <p:ph type="body" sz="half" idx="1"/>
          </p:nvPr>
        </p:nvSpPr>
        <p:spPr>
          <a:xfrm rot="0">
            <a:off x="457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Small arrangements are made with small flowers are made with small flowers in tiny containers such as ash trays, dainty bottles etc Arrangement should not be more than five inches</a:t>
            </a:r>
          </a:p>
        </p:txBody>
      </p:sp>
      <p:sp>
        <p:nvSpPr>
          <p:cNvPr id="1048664" name=""/>
          <p:cNvSpPr/>
          <p:nvPr>
            <p:ph type="body" sz="half" idx="2"/>
          </p:nvPr>
        </p:nvSpPr>
        <p:spPr>
          <a:xfrm rot="0">
            <a:off x="4648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endParaRPr altLang="en-US" baseline="0" lang="en-US">
              <a:solidFill>
                <a:srgbClr val="FFFFFF"/>
              </a:solidFill>
              <a:effectLst>
                <a:outerShdw algn="tl" blurRad="38100" dir="2700000" dist="38100">
                  <a:srgbClr val="C0C0C0"/>
                </a:outerShdw>
              </a:effectLst>
              <a:latin typeface="Times New Roman" pitchFamily="18" charset="0"/>
              <a:sym typeface="Arial" pitchFamily="0" charset="0"/>
            </a:endParaRPr>
          </a:p>
        </p:txBody>
      </p:sp>
      <p:pic>
        <p:nvPicPr>
          <p:cNvPr id="2097163" name=""/>
          <p:cNvPicPr>
            <a:picLocks/>
          </p:cNvPicPr>
          <p:nvPr/>
        </p:nvPicPr>
        <p:blipFill>
          <a:blip xmlns:r="http://schemas.openxmlformats.org/officeDocument/2006/relationships" r:embed="rId1"/>
          <a:srcRect l="0" t="0" r="0" b="0"/>
          <a:stretch>
            <a:fillRect/>
          </a:stretch>
        </p:blipFill>
        <p:spPr>
          <a:xfrm rot="0">
            <a:off x="4648200" y="1524000"/>
            <a:ext cx="3886200" cy="4724400"/>
          </a:xfrm>
          <a:prstGeom prst="rect"/>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1">
  <p:cSld>
    <p:spTree>
      <p:nvGrpSpPr>
        <p:cNvPr id="75" name=""/>
        <p:cNvGrpSpPr/>
        <p:nvPr/>
      </p:nvGrpSpPr>
      <p:grpSpPr>
        <a:xfrm>
          <a:off x="0" y="0"/>
          <a:ext cx="0" cy="0"/>
          <a:chOff x="0" y="0"/>
          <a:chExt cx="0" cy="0"/>
        </a:xfrm>
      </p:grpSpPr>
      <p:sp>
        <p:nvSpPr>
          <p:cNvPr id="1048665"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Pedestral</a:t>
            </a: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 Flower arrangement</a:t>
            </a:r>
          </a:p>
        </p:txBody>
      </p:sp>
      <p:sp>
        <p:nvSpPr>
          <p:cNvPr id="1048666" name=""/>
          <p:cNvSpPr/>
          <p:nvPr>
            <p:ph type="body" sz="half" idx="1"/>
          </p:nvPr>
        </p:nvSpPr>
        <p:spPr>
          <a:xfrm rot="0">
            <a:off x="457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The arrangement is done in a container on a stand.</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The height of arrangement can be 3feet or more.</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Arrangements are used for parties</a:t>
            </a:r>
          </a:p>
        </p:txBody>
      </p:sp>
      <p:sp>
        <p:nvSpPr>
          <p:cNvPr id="1048667" name=""/>
          <p:cNvSpPr/>
          <p:nvPr>
            <p:ph type="body" sz="half" idx="2"/>
          </p:nvPr>
        </p:nvSpPr>
        <p:spPr>
          <a:xfrm rot="0">
            <a:off x="4648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endParaRPr altLang="en-US" baseline="0" lang="en-US">
              <a:solidFill>
                <a:srgbClr val="FFFFFF"/>
              </a:solidFill>
              <a:effectLst>
                <a:outerShdw algn="tl" blurRad="38100" dir="2700000" dist="38100">
                  <a:srgbClr val="C0C0C0"/>
                </a:outerShdw>
              </a:effectLst>
              <a:latin typeface="Times New Roman" pitchFamily="18" charset="0"/>
              <a:sym typeface="Arial" pitchFamily="0" charset="0"/>
            </a:endParaRPr>
          </a:p>
        </p:txBody>
      </p:sp>
      <p:pic>
        <p:nvPicPr>
          <p:cNvPr id="2097164" name=""/>
          <p:cNvPicPr>
            <a:picLocks/>
          </p:cNvPicPr>
          <p:nvPr/>
        </p:nvPicPr>
        <p:blipFill>
          <a:blip xmlns:r="http://schemas.openxmlformats.org/officeDocument/2006/relationships" r:embed="rId1"/>
          <a:srcRect l="0" t="0" r="0" b="0"/>
          <a:stretch>
            <a:fillRect/>
          </a:stretch>
        </p:blipFill>
        <p:spPr>
          <a:xfrm rot="0">
            <a:off x="4648200" y="1600200"/>
            <a:ext cx="4038600" cy="4572000"/>
          </a:xfrm>
          <a:prstGeom prst="rect"/>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1">
  <p:cSld>
    <p:spTree>
      <p:nvGrpSpPr>
        <p:cNvPr id="76" name=""/>
        <p:cNvGrpSpPr/>
        <p:nvPr/>
      </p:nvGrpSpPr>
      <p:grpSpPr>
        <a:xfrm>
          <a:off x="0" y="0"/>
          <a:ext cx="0" cy="0"/>
          <a:chOff x="0" y="0"/>
          <a:chExt cx="0" cy="0"/>
        </a:xfrm>
      </p:grpSpPr>
      <p:sp>
        <p:nvSpPr>
          <p:cNvPr id="1048668"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Foliage Arrangement</a:t>
            </a:r>
          </a:p>
        </p:txBody>
      </p:sp>
      <p:sp>
        <p:nvSpPr>
          <p:cNvPr id="1048669" name=""/>
          <p:cNvSpPr/>
          <p:nvPr>
            <p:ph type="body" sz="half" idx="1"/>
          </p:nvPr>
        </p:nvSpPr>
        <p:spPr>
          <a:xfrm rot="0">
            <a:off x="457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Consists of different foliage of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of</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various sizes and shapes.</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Arrangements are more long lasting than flowers</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Emphasis can be created by choosing various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colours</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and sizes of leaves</a:t>
            </a:r>
          </a:p>
        </p:txBody>
      </p:sp>
      <p:sp>
        <p:nvSpPr>
          <p:cNvPr id="1048670" name=""/>
          <p:cNvSpPr/>
          <p:nvPr>
            <p:ph type="body" sz="half" idx="2"/>
          </p:nvPr>
        </p:nvSpPr>
        <p:spPr>
          <a:xfrm rot="0">
            <a:off x="4648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90000"/>
              </a:lnSpc>
              <a:spcBef>
                <a:spcPct val="20000"/>
              </a:spcBef>
              <a:spcAft>
                <a:spcPct val="0"/>
              </a:spcAft>
              <a:buClr>
                <a:srgbClr val="FFFFCC"/>
              </a:buClr>
              <a:buSzPct val="60000"/>
              <a:buFont typeface="Wingdings" pitchFamily="2" charset="2"/>
              <a:buChar char="n"/>
            </a:pPr>
            <a:endPar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endParaRPr>
          </a:p>
        </p:txBody>
      </p:sp>
      <p:pic>
        <p:nvPicPr>
          <p:cNvPr id="2097165" name=""/>
          <p:cNvPicPr>
            <a:picLocks/>
          </p:cNvPicPr>
          <p:nvPr/>
        </p:nvPicPr>
        <p:blipFill>
          <a:blip xmlns:r="http://schemas.openxmlformats.org/officeDocument/2006/relationships" r:embed="rId1"/>
          <a:srcRect l="0" t="0" r="0" b="0"/>
          <a:stretch>
            <a:fillRect/>
          </a:stretch>
        </p:blipFill>
        <p:spPr>
          <a:xfrm rot="0">
            <a:off x="4572000" y="1524000"/>
            <a:ext cx="4267200" cy="4648200"/>
          </a:xfrm>
          <a:prstGeom prst="rect"/>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1">
  <p:cSld>
    <p:spTree>
      <p:nvGrpSpPr>
        <p:cNvPr id="77" name=""/>
        <p:cNvGrpSpPr/>
        <p:nvPr/>
      </p:nvGrpSpPr>
      <p:grpSpPr>
        <a:xfrm>
          <a:off x="0" y="0"/>
          <a:ext cx="0" cy="0"/>
          <a:chOff x="0" y="0"/>
          <a:chExt cx="0" cy="0"/>
        </a:xfrm>
      </p:grpSpPr>
      <p:sp>
        <p:nvSpPr>
          <p:cNvPr id="1048671"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Dry Flower Arrangement</a:t>
            </a:r>
          </a:p>
        </p:txBody>
      </p:sp>
      <p:sp>
        <p:nvSpPr>
          <p:cNvPr id="1048672" name=""/>
          <p:cNvSpPr/>
          <p:nvPr>
            <p:ph type="body" sz="half" idx="1"/>
          </p:nvPr>
        </p:nvSpPr>
        <p:spPr>
          <a:xfrm rot="0">
            <a:off x="457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Natural material is dried before use.</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These arrangements are long lasting</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Various kinds of material are used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eg</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wheat ,cotton and maize pods dried twigs</a:t>
            </a:r>
          </a:p>
        </p:txBody>
      </p:sp>
      <p:sp>
        <p:nvSpPr>
          <p:cNvPr id="1048673" name=""/>
          <p:cNvSpPr/>
          <p:nvPr>
            <p:ph type="body" sz="half" idx="2"/>
          </p:nvPr>
        </p:nvSpPr>
        <p:spPr>
          <a:xfrm rot="0">
            <a:off x="4648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endParaRPr altLang="en-US" baseline="0" lang="en-US">
              <a:solidFill>
                <a:srgbClr val="FFFFFF"/>
              </a:solidFill>
              <a:effectLst>
                <a:outerShdw algn="tl" blurRad="38100" dir="2700000" dist="38100">
                  <a:srgbClr val="C0C0C0"/>
                </a:outerShdw>
              </a:effectLst>
              <a:latin typeface="Times New Roman" pitchFamily="18" charset="0"/>
              <a:sym typeface="Arial" pitchFamily="0" charset="0"/>
            </a:endParaRPr>
          </a:p>
        </p:txBody>
      </p:sp>
      <p:pic>
        <p:nvPicPr>
          <p:cNvPr id="2097166" name=""/>
          <p:cNvPicPr>
            <a:picLocks/>
          </p:cNvPicPr>
          <p:nvPr/>
        </p:nvPicPr>
        <p:blipFill>
          <a:blip xmlns:r="http://schemas.openxmlformats.org/officeDocument/2006/relationships" r:embed="rId1"/>
          <a:srcRect l="0" t="0" r="0" b="0"/>
          <a:stretch>
            <a:fillRect/>
          </a:stretch>
        </p:blipFill>
        <p:spPr>
          <a:xfrm rot="0">
            <a:off x="4495800" y="1143000"/>
            <a:ext cx="4191000" cy="5238750"/>
          </a:xfrm>
          <a:prstGeom prst="rect"/>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1">
  <p:cSld>
    <p:spTree>
      <p:nvGrpSpPr>
        <p:cNvPr id="78" name=""/>
        <p:cNvGrpSpPr/>
        <p:nvPr/>
      </p:nvGrpSpPr>
      <p:grpSpPr>
        <a:xfrm>
          <a:off x="0" y="0"/>
          <a:ext cx="0" cy="0"/>
          <a:chOff x="0" y="0"/>
          <a:chExt cx="0" cy="0"/>
        </a:xfrm>
      </p:grpSpPr>
      <p:sp>
        <p:nvSpPr>
          <p:cNvPr id="1048674"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lang="en-US">
                <a:solidFill>
                  <a:srgbClr val="FEEC94"/>
                </a:solidFill>
                <a:effectLst>
                  <a:outerShdw algn="tl" blurRad="38100" dir="2700000" dist="38100">
                    <a:srgbClr val="C0C0C0"/>
                  </a:outerShdw>
                </a:effectLst>
                <a:latin typeface="Times New Roman" pitchFamily="18" charset="0"/>
                <a:sym typeface="Arial" pitchFamily="0" charset="0"/>
              </a:rPr>
              <a:t>Floating Arrangement</a:t>
            </a:r>
          </a:p>
        </p:txBody>
      </p:sp>
      <p:sp>
        <p:nvSpPr>
          <p:cNvPr id="1048675" name=""/>
          <p:cNvSpPr/>
          <p:nvPr>
            <p:ph type="body" sz="half" idx="1"/>
          </p:nvPr>
        </p:nvSpPr>
        <p:spPr>
          <a:xfrm rot="0">
            <a:off x="457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In floating arrangement stems of flowers and stems cut.</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Light weight  and small flowers used</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Flat or shallow containers used</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Floating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diyas</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can be added</a:t>
            </a:r>
          </a:p>
        </p:txBody>
      </p:sp>
      <p:sp>
        <p:nvSpPr>
          <p:cNvPr id="1048676" name=""/>
          <p:cNvSpPr/>
          <p:nvPr>
            <p:ph type="body" sz="half" idx="2"/>
          </p:nvPr>
        </p:nvSpPr>
        <p:spPr>
          <a:xfrm rot="0">
            <a:off x="4648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endParaRPr altLang="en-US" baseline="0" lang="en-US">
              <a:solidFill>
                <a:srgbClr val="FFFFFF"/>
              </a:solidFill>
              <a:effectLst>
                <a:outerShdw algn="tl" blurRad="38100" dir="2700000" dist="38100">
                  <a:srgbClr val="C0C0C0"/>
                </a:outerShdw>
              </a:effectLst>
              <a:latin typeface="Times New Roman" pitchFamily="18" charset="0"/>
              <a:sym typeface="Arial" pitchFamily="0" charset="0"/>
            </a:endParaRPr>
          </a:p>
        </p:txBody>
      </p:sp>
      <p:pic>
        <p:nvPicPr>
          <p:cNvPr id="2097167" name=""/>
          <p:cNvPicPr>
            <a:picLocks/>
          </p:cNvPicPr>
          <p:nvPr/>
        </p:nvPicPr>
        <p:blipFill>
          <a:blip xmlns:r="http://schemas.openxmlformats.org/officeDocument/2006/relationships" r:embed="rId1"/>
          <a:srcRect l="0" t="0" r="0" b="0"/>
          <a:stretch>
            <a:fillRect/>
          </a:stretch>
        </p:blipFill>
        <p:spPr>
          <a:xfrm rot="0">
            <a:off x="4495800" y="1600200"/>
            <a:ext cx="4191000" cy="4572000"/>
          </a:xfrm>
          <a:prstGeom prst="rect"/>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1">
  <p:cSld>
    <p:spTree>
      <p:nvGrpSpPr>
        <p:cNvPr id="79" name=""/>
        <p:cNvGrpSpPr/>
        <p:nvPr/>
      </p:nvGrpSpPr>
      <p:grpSpPr>
        <a:xfrm>
          <a:off x="0" y="0"/>
          <a:ext cx="0" cy="0"/>
          <a:chOff x="0" y="0"/>
          <a:chExt cx="0" cy="0"/>
        </a:xfrm>
      </p:grpSpPr>
      <p:sp>
        <p:nvSpPr>
          <p:cNvPr id="1048677"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sz="4000" lang="en-US">
                <a:solidFill>
                  <a:srgbClr val="FEEC94"/>
                </a:solidFill>
                <a:effectLst>
                  <a:outerShdw algn="tl" blurRad="38100" dir="2700000" dist="38100">
                    <a:srgbClr val="C0C0C0"/>
                  </a:outerShdw>
                </a:effectLst>
                <a:latin typeface="Times New Roman" pitchFamily="18" charset="0"/>
                <a:sym typeface="Arial" pitchFamily="0" charset="0"/>
              </a:rPr>
              <a:t>Points to be kept in mind while making a flower arrangement</a:t>
            </a:r>
          </a:p>
        </p:txBody>
      </p:sp>
      <p:sp>
        <p:nvSpPr>
          <p:cNvPr id="1048678" name=""/>
          <p:cNvSpPr/>
          <p:nvPr>
            <p:ph type="body" sz="full" idx="1"/>
          </p:nvPr>
        </p:nvSpPr>
        <p:spPr>
          <a:xfrm rot="0">
            <a:off x="457200" y="1600200"/>
            <a:ext cx="8229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Placement-Flowers last longer when kept in cool and shady place</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Large arrangements in large rooms and small arrangements in small rooms</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Flower arrangement should not hide beauty furnishings of room</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Flower arrangement should not be placed in front of the window with light behind.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1">
  <p:cSld>
    <p:spTree>
      <p:nvGrpSpPr>
        <p:cNvPr id="80" name=""/>
        <p:cNvGrpSpPr/>
        <p:nvPr/>
      </p:nvGrpSpPr>
      <p:grpSpPr>
        <a:xfrm>
          <a:off x="0" y="0"/>
          <a:ext cx="0" cy="0"/>
          <a:chOff x="0" y="0"/>
          <a:chExt cx="0" cy="0"/>
        </a:xfrm>
      </p:grpSpPr>
      <p:sp>
        <p:nvSpPr>
          <p:cNvPr id="1048679" name=""/>
          <p:cNvSpPr/>
          <p:nvPr>
            <p:ph type="title" sz="full" idx="0"/>
          </p:nvPr>
        </p:nvSpPr>
        <p:spPr>
          <a:xfrm rot="0">
            <a:off x="457200" y="-1371600"/>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p:txBody>
      </p:sp>
      <p:sp>
        <p:nvSpPr>
          <p:cNvPr id="1048680" name=""/>
          <p:cNvSpPr/>
          <p:nvPr>
            <p:ph type="body" sz="half" idx="1"/>
          </p:nvPr>
        </p:nvSpPr>
        <p:spPr>
          <a:xfrm rot="0">
            <a:off x="457200" y="838200"/>
            <a:ext cx="4038600" cy="5287962"/>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Size-After deciding position judge the amount of space available to keep arrangement</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If large wall then arrangement on pedestal</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Flower arrangement should be small in dining room</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Container and plant material according to size of arrangement</a:t>
            </a:r>
          </a:p>
        </p:txBody>
      </p:sp>
      <p:sp>
        <p:nvSpPr>
          <p:cNvPr id="1048681" name=""/>
          <p:cNvSpPr/>
          <p:nvPr>
            <p:ph type="body" sz="half" idx="2"/>
          </p:nvPr>
        </p:nvSpPr>
        <p:spPr>
          <a:xfrm rot="0">
            <a:off x="4648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endParaRPr altLang="en-US" baseline="0" lang="en-US">
              <a:solidFill>
                <a:srgbClr val="FFFFFF"/>
              </a:solidFill>
              <a:effectLst>
                <a:outerShdw algn="tl" blurRad="38100" dir="2700000" dist="38100">
                  <a:srgbClr val="C0C0C0"/>
                </a:outerShdw>
              </a:effectLst>
              <a:latin typeface="Times New Roman" pitchFamily="18" charset="0"/>
              <a:sym typeface="Arial" pitchFamily="0" charset="0"/>
            </a:endParaRPr>
          </a:p>
        </p:txBody>
      </p:sp>
      <p:pic>
        <p:nvPicPr>
          <p:cNvPr id="2097168" name=""/>
          <p:cNvPicPr>
            <a:picLocks/>
          </p:cNvPicPr>
          <p:nvPr/>
        </p:nvPicPr>
        <p:blipFill>
          <a:blip xmlns:r="http://schemas.openxmlformats.org/officeDocument/2006/relationships" r:embed="rId1"/>
          <a:srcRect l="0" t="0" r="0" b="0"/>
          <a:stretch>
            <a:fillRect/>
          </a:stretch>
        </p:blipFill>
        <p:spPr>
          <a:xfrm rot="0">
            <a:off x="4495800" y="990600"/>
            <a:ext cx="4267200" cy="5334000"/>
          </a:xfrm>
          <a:prstGeom prst="rect"/>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1">
  <p:cSld>
    <p:spTree>
      <p:nvGrpSpPr>
        <p:cNvPr id="81" name=""/>
        <p:cNvGrpSpPr/>
        <p:nvPr/>
      </p:nvGrpSpPr>
      <p:grpSpPr>
        <a:xfrm>
          <a:off x="0" y="0"/>
          <a:ext cx="0" cy="0"/>
          <a:chOff x="0" y="0"/>
          <a:chExt cx="0" cy="0"/>
        </a:xfrm>
      </p:grpSpPr>
      <p:sp>
        <p:nvSpPr>
          <p:cNvPr id="1048682" name=""/>
          <p:cNvSpPr/>
          <p:nvPr>
            <p:ph type="title" sz="full" idx="0"/>
          </p:nvPr>
        </p:nvSpPr>
        <p:spPr>
          <a:xfrm rot="0">
            <a:off x="685800" y="-1143000"/>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p:txBody>
      </p:sp>
      <p:sp>
        <p:nvSpPr>
          <p:cNvPr id="1048683" name=""/>
          <p:cNvSpPr/>
          <p:nvPr>
            <p:ph type="body" sz="full" idx="1"/>
          </p:nvPr>
        </p:nvSpPr>
        <p:spPr>
          <a:xfrm rot="0">
            <a:off x="609600" y="0"/>
            <a:ext cx="8229600" cy="6858000"/>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Shape-A low coffee table will require a low arrangement</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Shape of table also suggest shape of flower arrangement</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A round table will look best with arrangement of similar type</a:t>
            </a:r>
          </a:p>
          <a:p>
            <a:pPr algn="l" eaLnBrk="1" fontAlgn="base" hangingPunct="1" indent="-342900" latinLnBrk="1" lvl="0" marL="342900">
              <a:lnSpc>
                <a:spcPct val="100000"/>
              </a:lnSpc>
              <a:spcBef>
                <a:spcPct val="20000"/>
              </a:spcBef>
              <a:spcAft>
                <a:spcPct val="0"/>
              </a:spcAft>
              <a:buClr>
                <a:srgbClr val="FFFFCC"/>
              </a:buClr>
              <a:buSzPct val="60000"/>
              <a:buFontTx/>
              <a:buNone/>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Colour-Colour</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scheme of room is important in deciding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colour</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of flower of arrangement</a:t>
            </a:r>
          </a:p>
          <a:p>
            <a:pPr algn="l" eaLnBrk="1" fontAlgn="base" hangingPunct="1" indent="-342900" latinLnBrk="1" lvl="0" marL="342900">
              <a:lnSpc>
                <a:spcPct val="100000"/>
              </a:lnSpc>
              <a:spcBef>
                <a:spcPct val="20000"/>
              </a:spcBef>
              <a:spcAft>
                <a:spcPct val="0"/>
              </a:spcAft>
              <a:buClr>
                <a:srgbClr val="FFFFCC"/>
              </a:buClr>
              <a:buSzPct val="60000"/>
              <a:buFontTx/>
              <a:buNone/>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Many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colours</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in room then monochromatic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colour</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scheme for flower arrangement</a:t>
            </a:r>
          </a:p>
          <a:p>
            <a:pPr algn="l" eaLnBrk="1" fontAlgn="base" hangingPunct="1" indent="-342900" latinLnBrk="1" lvl="0" marL="342900">
              <a:lnSpc>
                <a:spcPct val="100000"/>
              </a:lnSpc>
              <a:spcBef>
                <a:spcPct val="20000"/>
              </a:spcBef>
              <a:spcAft>
                <a:spcPct val="0"/>
              </a:spcAft>
              <a:buClr>
                <a:srgbClr val="FFFFCC"/>
              </a:buClr>
              <a:buSzPct val="60000"/>
              <a:buFontTx/>
              <a:buNone/>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Dull room need more variety in the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colour</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of flowers</a:t>
            </a:r>
          </a:p>
          <a:p>
            <a:pPr algn="l" eaLnBrk="1" fontAlgn="base" hangingPunct="1" indent="-342900" latinLnBrk="1" lvl="0" marL="342900">
              <a:lnSpc>
                <a:spcPct val="100000"/>
              </a:lnSpc>
              <a:spcBef>
                <a:spcPct val="20000"/>
              </a:spcBef>
              <a:spcAft>
                <a:spcPct val="0"/>
              </a:spcAft>
              <a:buClr>
                <a:srgbClr val="FFFFCC"/>
              </a:buClr>
              <a:buSzPct val="60000"/>
              <a:buFontTx/>
              <a:buNone/>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Hot weather cool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colours</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andin</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cold climate red and orange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colours</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look </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cheerfull</a:t>
            </a: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 and warm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1">
  <p:cSld>
    <p:spTree>
      <p:nvGrpSpPr>
        <p:cNvPr id="82" name=""/>
        <p:cNvGrpSpPr/>
        <p:nvPr/>
      </p:nvGrpSpPr>
      <p:grpSpPr>
        <a:xfrm>
          <a:off x="0" y="0"/>
          <a:ext cx="0" cy="0"/>
          <a:chOff x="0" y="0"/>
          <a:chExt cx="0" cy="0"/>
        </a:xfrm>
      </p:grpSpPr>
      <p:sp>
        <p:nvSpPr>
          <p:cNvPr id="1048684" name=""/>
          <p:cNvSpPr/>
          <p:nvPr>
            <p:ph type="title" sz="full" idx="0"/>
          </p:nvPr>
        </p:nvSpPr>
        <p:spPr>
          <a:xfrm rot="0" flipV="1">
            <a:off x="457200" y="-228600"/>
            <a:ext cx="8229600" cy="503237"/>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endParaRPr altLang="en-US" baseline="0" sz="4000" lang="en-US">
              <a:solidFill>
                <a:srgbClr val="FEEC94"/>
              </a:solidFill>
              <a:effectLst>
                <a:outerShdw algn="tl" blurRad="38100" dir="2700000" dist="38100">
                  <a:srgbClr val="C0C0C0"/>
                </a:outerShdw>
              </a:effectLst>
              <a:latin typeface="Times New Roman" pitchFamily="18" charset="0"/>
              <a:sym typeface="Arial" pitchFamily="0" charset="0"/>
            </a:endParaRPr>
          </a:p>
        </p:txBody>
      </p:sp>
      <p:sp>
        <p:nvSpPr>
          <p:cNvPr id="1048685" name=""/>
          <p:cNvSpPr/>
          <p:nvPr>
            <p:ph type="body" sz="full" idx="1"/>
          </p:nvPr>
        </p:nvSpPr>
        <p:spPr>
          <a:xfrm rot="0">
            <a:off x="457200" y="228600"/>
            <a:ext cx="8229600" cy="5897562"/>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Style-Traditional arrangement in traditional drawing room</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Harmony can be achieved when arrangement goes well with other furnishings in room</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Lighting-Good lighting improves appearance of any flower arrangement</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Fluorescent lights harmful for flowers tungsten electric lighting is better</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Candle light for evening meals</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Yellow, orange and white preferred in dim light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1">
  <p:cSld>
    <p:spTree>
      <p:nvGrpSpPr>
        <p:cNvPr id="83" name=""/>
        <p:cNvGrpSpPr/>
        <p:nvPr/>
      </p:nvGrpSpPr>
      <p:grpSpPr>
        <a:xfrm>
          <a:off x="0" y="0"/>
          <a:ext cx="0" cy="0"/>
          <a:chOff x="0" y="0"/>
          <a:chExt cx="0" cy="0"/>
        </a:xfrm>
      </p:grpSpPr>
      <p:sp>
        <p:nvSpPr>
          <p:cNvPr id="1048686" name=""/>
          <p:cNvSpPr/>
          <p:nvPr>
            <p:ph type="title" sz="full" idx="0"/>
          </p:nvPr>
        </p:nvSpPr>
        <p:spPr>
          <a:xfrm rot="0" flipV="1">
            <a:off x="457200" y="228600"/>
            <a:ext cx="8229600" cy="762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endParaRPr altLang="en-US" baseline="0" sz="4000" lang="en-US">
              <a:solidFill>
                <a:srgbClr val="FEEC94"/>
              </a:solidFill>
              <a:effectLst>
                <a:outerShdw algn="tl" blurRad="38100" dir="2700000" dist="38100">
                  <a:srgbClr val="C0C0C0"/>
                </a:outerShdw>
              </a:effectLst>
              <a:latin typeface="Times New Roman" pitchFamily="18" charset="0"/>
              <a:sym typeface="Arial" pitchFamily="0" charset="0"/>
            </a:endParaRPr>
          </a:p>
        </p:txBody>
      </p:sp>
      <p:sp>
        <p:nvSpPr>
          <p:cNvPr id="1048687" name=""/>
          <p:cNvSpPr/>
          <p:nvPr>
            <p:ph type="body" sz="full" idx="1"/>
          </p:nvPr>
        </p:nvSpPr>
        <p:spPr>
          <a:xfrm rot="0">
            <a:off x="457200" y="304800"/>
            <a:ext cx="8229600" cy="5821362"/>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Special Occasions-For buffet setting-Buffets in large rooms so large arrangement</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Offices-Flower arrangement should not interfere with work it should have a cheering influence on workers-neat and simple</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lang="en-US">
                <a:solidFill>
                  <a:srgbClr val="FFFFFF"/>
                </a:solidFill>
                <a:effectLst>
                  <a:outerShdw algn="tl" blurRad="38100" dir="2700000" dist="38100">
                    <a:srgbClr val="C0C0C0"/>
                  </a:outerShdw>
                </a:effectLst>
                <a:latin typeface="Times New Roman" pitchFamily="18" charset="0"/>
                <a:sym typeface="Arial" pitchFamily="0" charset="0"/>
              </a:rPr>
              <a:t>Hall –Large arrangements on pedestal are effective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1">
  <p:cSld>
    <p:spTree>
      <p:nvGrpSpPr>
        <p:cNvPr id="84" name=""/>
        <p:cNvGrpSpPr/>
        <p:nvPr/>
      </p:nvGrpSpPr>
      <p:grpSpPr>
        <a:xfrm>
          <a:off x="0" y="0"/>
          <a:ext cx="0" cy="0"/>
          <a:chOff x="0" y="0"/>
          <a:chExt cx="0" cy="0"/>
        </a:xfrm>
      </p:grpSpPr>
      <p:sp>
        <p:nvSpPr>
          <p:cNvPr id="1048688" name=""/>
          <p:cNvSpPr/>
          <p:nvPr>
            <p:ph type="title" sz="full" idx="0"/>
          </p:nvPr>
        </p:nvSpPr>
        <p:spPr>
          <a:xfrm rot="0">
            <a:off x="457200" y="277812"/>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sz="4000" lang="en-US">
                <a:solidFill>
                  <a:srgbClr val="FEEC94"/>
                </a:solidFill>
                <a:effectLst>
                  <a:outerShdw algn="tl" blurRad="38100" dir="2700000" dist="38100">
                    <a:srgbClr val="C0C0C0"/>
                  </a:outerShdw>
                </a:effectLst>
                <a:latin typeface="Times New Roman" pitchFamily="18" charset="0"/>
                <a:sym typeface="Arial" pitchFamily="0" charset="0"/>
              </a:rPr>
              <a:t>Necessary Equipment for flower arrangement</a:t>
            </a:r>
          </a:p>
        </p:txBody>
      </p:sp>
      <p:sp>
        <p:nvSpPr>
          <p:cNvPr id="1048689" name=""/>
          <p:cNvSpPr/>
          <p:nvPr>
            <p:ph type="body" sz="half" idx="1"/>
          </p:nvPr>
        </p:nvSpPr>
        <p:spPr>
          <a:xfrm rot="0">
            <a:off x="457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400" lang="en-US" u="sng">
                <a:solidFill>
                  <a:srgbClr val="FFFFFF"/>
                </a:solidFill>
                <a:effectLst>
                  <a:outerShdw algn="tl" blurRad="38100" dir="2700000" dist="38100">
                    <a:srgbClr val="C0C0C0"/>
                  </a:outerShdw>
                </a:effectLst>
                <a:latin typeface="Times New Roman" pitchFamily="18" charset="0"/>
                <a:sym typeface="Arial" pitchFamily="0" charset="0"/>
              </a:rPr>
              <a:t>1- Cutting tools-secateurs-</a:t>
            </a: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 special type of scissors used for cutting woody stems</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Light weight scissors</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Knife</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400" lang="en-US" u="sng">
                <a:solidFill>
                  <a:srgbClr val="FFFFFF"/>
                </a:solidFill>
                <a:effectLst>
                  <a:outerShdw algn="tl" blurRad="38100" dir="2700000" dist="38100">
                    <a:srgbClr val="C0C0C0"/>
                  </a:outerShdw>
                </a:effectLst>
                <a:latin typeface="Times New Roman" pitchFamily="18" charset="0"/>
                <a:sym typeface="Arial" pitchFamily="0" charset="0"/>
              </a:rPr>
              <a:t>2-Equipment for handling material</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Buckets</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Jugs</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Watering can</a:t>
            </a:r>
          </a:p>
          <a:p>
            <a:pPr algn="l" fontAlgn="base" indent="-342900" lvl="0" marL="342900">
              <a:lnSpc>
                <a:spcPct val="9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3-</a:t>
            </a:r>
            <a:r>
              <a:rPr altLang="en-US" baseline="0" sz="2400" lang="en-US" u="sng">
                <a:solidFill>
                  <a:srgbClr val="FFFFFF"/>
                </a:solidFill>
                <a:effectLst>
                  <a:outerShdw algn="tl" blurRad="38100" dir="2700000" dist="38100">
                    <a:srgbClr val="C0C0C0"/>
                  </a:outerShdw>
                </a:effectLst>
                <a:latin typeface="Times New Roman" pitchFamily="18" charset="0"/>
                <a:sym typeface="Arial" pitchFamily="0" charset="0"/>
              </a:rPr>
              <a:t>Containers</a:t>
            </a:r>
          </a:p>
          <a:p>
            <a:pPr algn="l" fontAlgn="base" indent="-342900" lvl="0" marL="342900">
              <a:lnSpc>
                <a:spcPct val="90000"/>
              </a:lnSpc>
              <a:spcBef>
                <a:spcPct val="20000"/>
              </a:spcBef>
              <a:spcAft>
                <a:spcPct val="0"/>
              </a:spcAft>
              <a:buClr>
                <a:srgbClr val="FFFFCC"/>
              </a:buClr>
              <a:buSzPct val="60000"/>
              <a:buFont typeface="Wingdings" pitchFamily="2" charset="2"/>
              <a:buChar char="n"/>
            </a:pPr>
            <a:endPar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90" name=""/>
          <p:cNvSpPr/>
          <p:nvPr>
            <p:ph type="body" sz="half" idx="2"/>
          </p:nvPr>
        </p:nvSpPr>
        <p:spPr>
          <a:xfrm rot="0">
            <a:off x="4648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endParaRPr altLang="en-US" baseline="0" lang="en-US">
              <a:solidFill>
                <a:srgbClr val="FFFFFF"/>
              </a:solidFill>
              <a:effectLst>
                <a:outerShdw algn="tl" blurRad="38100" dir="2700000" dist="38100">
                  <a:srgbClr val="C0C0C0"/>
                </a:outerShdw>
              </a:effectLst>
              <a:latin typeface="Times New Roman" pitchFamily="18" charset="0"/>
              <a:sym typeface="Arial" pitchFamily="0" charset="0"/>
            </a:endParaRPr>
          </a:p>
        </p:txBody>
      </p:sp>
      <p:pic>
        <p:nvPicPr>
          <p:cNvPr id="2097169" name=""/>
          <p:cNvPicPr>
            <a:picLocks/>
          </p:cNvPicPr>
          <p:nvPr/>
        </p:nvPicPr>
        <p:blipFill>
          <a:blip xmlns:r="http://schemas.openxmlformats.org/officeDocument/2006/relationships" r:embed="rId1"/>
          <a:srcRect l="0" t="0" r="0" b="0"/>
          <a:stretch>
            <a:fillRect/>
          </a:stretch>
        </p:blipFill>
        <p:spPr>
          <a:xfrm rot="0">
            <a:off x="4419600" y="1600200"/>
            <a:ext cx="4343400" cy="4572000"/>
          </a:xfrm>
          <a:prstGeom prst="rect"/>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1">
  <p:cSld>
    <p:spTree>
      <p:nvGrpSpPr>
        <p:cNvPr id="85" name=""/>
        <p:cNvGrpSpPr/>
        <p:nvPr/>
      </p:nvGrpSpPr>
      <p:grpSpPr>
        <a:xfrm>
          <a:off x="0" y="0"/>
          <a:ext cx="0" cy="0"/>
          <a:chOff x="0" y="0"/>
          <a:chExt cx="0" cy="0"/>
        </a:xfrm>
      </p:grpSpPr>
      <p:sp>
        <p:nvSpPr>
          <p:cNvPr id="1048691" name=""/>
          <p:cNvSpPr/>
          <p:nvPr>
            <p:ph type="title" sz="full" idx="0"/>
          </p:nvPr>
        </p:nvSpPr>
        <p:spPr>
          <a:xfrm rot="0">
            <a:off x="457200" y="-1371600"/>
            <a:ext cx="8229600" cy="1143000"/>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p:txBody>
      </p:sp>
      <p:sp>
        <p:nvSpPr>
          <p:cNvPr id="1048692" name=""/>
          <p:cNvSpPr/>
          <p:nvPr>
            <p:ph type="body" sz="half" idx="1"/>
          </p:nvPr>
        </p:nvSpPr>
        <p:spPr>
          <a:xfrm rot="0">
            <a:off x="457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u="sng">
                <a:solidFill>
                  <a:srgbClr val="FFFFFF"/>
                </a:solidFill>
                <a:effectLst>
                  <a:outerShdw algn="tl" blurRad="38100" dir="2700000" dist="38100">
                    <a:srgbClr val="C0C0C0"/>
                  </a:outerShdw>
                </a:effectLst>
                <a:latin typeface="Times New Roman" pitchFamily="18" charset="0"/>
                <a:sym typeface="Arial" pitchFamily="0" charset="0"/>
              </a:rPr>
              <a:t>4-Supports for flowers-</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Pin holders</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Mesh wires</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Sand</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Oasis</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a:solidFill>
                  <a:srgbClr val="FFFFFF"/>
                </a:solidFill>
                <a:effectLst>
                  <a:outerShdw algn="tl" blurRad="38100" dir="2700000" dist="38100">
                    <a:srgbClr val="C0C0C0"/>
                  </a:outerShdw>
                </a:effectLst>
                <a:latin typeface="Times New Roman" pitchFamily="18" charset="0"/>
                <a:sym typeface="Arial" pitchFamily="0" charset="0"/>
              </a:rPr>
              <a:t>Stub wires</a:t>
            </a:r>
          </a:p>
          <a:p>
            <a:pPr algn="l" fontAlgn="base" indent="-342900" lvl="0" marL="342900">
              <a:lnSpc>
                <a:spcPct val="100000"/>
              </a:lnSpc>
              <a:spcBef>
                <a:spcPct val="20000"/>
              </a:spcBef>
              <a:spcAft>
                <a:spcPct val="0"/>
              </a:spcAft>
              <a:buClr>
                <a:srgbClr val="FFFFCC"/>
              </a:buClr>
              <a:buSzPct val="60000"/>
              <a:buFont typeface="Wingdings" pitchFamily="2" charset="2"/>
              <a:buChar char="n"/>
            </a:pPr>
            <a:r>
              <a:rPr altLang="en-US" baseline="0" sz="2800" lang="en-US" u="sng">
                <a:solidFill>
                  <a:srgbClr val="FFFFFF"/>
                </a:solidFill>
                <a:effectLst>
                  <a:outerShdw algn="tl" blurRad="38100" dir="2700000" dist="38100">
                    <a:srgbClr val="C0C0C0"/>
                  </a:outerShdw>
                </a:effectLst>
                <a:latin typeface="Times New Roman" pitchFamily="18" charset="0"/>
                <a:sym typeface="Arial" pitchFamily="0" charset="0"/>
              </a:rPr>
              <a:t>5-Accessories</a:t>
            </a:r>
          </a:p>
          <a:p>
            <a:pPr algn="l" fontAlgn="base" indent="-342900" lvl="0" marL="342900">
              <a:lnSpc>
                <a:spcPct val="100000"/>
              </a:lnSpc>
              <a:spcBef>
                <a:spcPct val="20000"/>
              </a:spcBef>
              <a:spcAft>
                <a:spcPct val="0"/>
              </a:spcAft>
              <a:buClr>
                <a:srgbClr val="FFFFCC"/>
              </a:buClr>
              <a:buSzPct val="60000"/>
              <a:buFont typeface="Wingdings" pitchFamily="2" charset="2"/>
              <a:buChar char="n"/>
            </a:pPr>
            <a:endParaRPr altLang="en-US" baseline="0" sz="2800" lang="en-US" u="sng">
              <a:solidFill>
                <a:srgbClr val="FFFFFF"/>
              </a:solidFill>
              <a:effectLst>
                <a:outerShdw algn="tl" blurRad="38100" dir="2700000" dist="38100">
                  <a:srgbClr val="C0C0C0"/>
                </a:outerShdw>
              </a:effectLst>
              <a:latin typeface="Times New Roman" pitchFamily="18" charset="0"/>
              <a:sym typeface="Arial" pitchFamily="0" charset="0"/>
            </a:endParaRPr>
          </a:p>
        </p:txBody>
      </p:sp>
      <p:sp>
        <p:nvSpPr>
          <p:cNvPr id="1048693" name=""/>
          <p:cNvSpPr/>
          <p:nvPr>
            <p:ph type="body" sz="half" idx="2"/>
          </p:nvPr>
        </p:nvSpPr>
        <p:spPr>
          <a:xfrm rot="0">
            <a:off x="4648200" y="1600200"/>
            <a:ext cx="4038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100000"/>
              </a:lnSpc>
              <a:spcBef>
                <a:spcPct val="20000"/>
              </a:spcBef>
              <a:spcAft>
                <a:spcPct val="0"/>
              </a:spcAft>
              <a:buClr>
                <a:srgbClr val="FFFFCC"/>
              </a:buClr>
              <a:buSzPct val="60000"/>
              <a:buFont typeface="Wingdings" pitchFamily="2" charset="2"/>
              <a:buChar char="n"/>
            </a:pPr>
            <a:endParaRPr altLang="en-US" baseline="0" lang="en-US">
              <a:solidFill>
                <a:srgbClr val="FFFFFF"/>
              </a:solidFill>
              <a:effectLst>
                <a:outerShdw algn="tl" blurRad="38100" dir="2700000" dist="38100">
                  <a:srgbClr val="C0C0C0"/>
                </a:outerShdw>
              </a:effectLst>
              <a:latin typeface="Times New Roman" pitchFamily="18" charset="0"/>
              <a:sym typeface="Arial" pitchFamily="0" charset="0"/>
            </a:endParaRPr>
          </a:p>
        </p:txBody>
      </p:sp>
      <p:pic>
        <p:nvPicPr>
          <p:cNvPr id="2097170" name=""/>
          <p:cNvPicPr>
            <a:picLocks/>
          </p:cNvPicPr>
          <p:nvPr/>
        </p:nvPicPr>
        <p:blipFill>
          <a:blip xmlns:r="http://schemas.openxmlformats.org/officeDocument/2006/relationships" r:embed="rId1"/>
          <a:srcRect l="0" t="0" r="0" b="0"/>
          <a:stretch>
            <a:fillRect/>
          </a:stretch>
        </p:blipFill>
        <p:spPr>
          <a:xfrm rot="0">
            <a:off x="4343400" y="1371600"/>
            <a:ext cx="4343400" cy="4981575"/>
          </a:xfrm>
          <a:prstGeom prst="rect"/>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1">
  <p:cSld>
    <p:spTree>
      <p:nvGrpSpPr>
        <p:cNvPr id="86" name=""/>
        <p:cNvGrpSpPr/>
        <p:nvPr/>
      </p:nvGrpSpPr>
      <p:grpSpPr>
        <a:xfrm>
          <a:off x="0" y="0"/>
          <a:ext cx="0" cy="0"/>
          <a:chOff x="0" y="0"/>
          <a:chExt cx="0" cy="0"/>
        </a:xfrm>
      </p:grpSpPr>
      <p:sp>
        <p:nvSpPr>
          <p:cNvPr id="1048694" name=""/>
          <p:cNvSpPr/>
          <p:nvPr>
            <p:ph type="title" sz="full" idx="0"/>
          </p:nvPr>
        </p:nvSpPr>
        <p:spPr>
          <a:xfrm rot="0">
            <a:off x="457200" y="414337"/>
            <a:ext cx="8229600" cy="942975"/>
          </a:xfrm>
          <a:prstGeom prst="rect"/>
          <a:noFill/>
          <a:ln>
            <a:noFill/>
          </a:ln>
        </p:spPr>
        <p:txBody>
          <a:bodyPr anchor="t" bIns="45720" lIns="91440" rIns="91440" tIns="45720"/>
          <a:lstStyle>
            <a:lvl1pPr algn="ctr" eaLnBrk="1" fontAlgn="base" hangingPunct="1" indent="0" latinLnBrk="1" marL="0">
              <a:lnSpc>
                <a:spcPct val="100000"/>
              </a:lnSpc>
              <a:spcBef>
                <a:spcPct val="0"/>
              </a:spcBef>
              <a:spcAft>
                <a:spcPct val="0"/>
              </a:spcAft>
              <a:buFontTx/>
              <a:buNone/>
              <a:defRPr baseline="0" b="1" sz="4400" i="0">
                <a:solidFill>
                  <a:srgbClr val="FEEC94"/>
                </a:solidFill>
                <a:effectLst>
                  <a:outerShdw algn="tl" blurRad="38100" dir="2700000" dist="38100">
                    <a:srgbClr val="C0C0C0"/>
                  </a:outerShdw>
                </a:effectLst>
                <a:latin typeface="Times New Roman" pitchFamily="18" charset="0"/>
                <a:sym typeface="Arial" pitchFamily="0" charset="0"/>
              </a:defRPr>
            </a:lvl1pPr>
          </a:lstStyle>
          <a:p>
            <a:pPr algn="ctr" eaLnBrk="1" fontAlgn="base" hangingPunct="1" indent="0" latinLnBrk="1" lvl="0" marL="0">
              <a:lnSpc>
                <a:spcPct val="100000"/>
              </a:lnSpc>
              <a:spcBef>
                <a:spcPct val="0"/>
              </a:spcBef>
              <a:spcAft>
                <a:spcPct val="0"/>
              </a:spcAft>
              <a:buFontTx/>
              <a:buNone/>
            </a:pPr>
            <a:r>
              <a:rPr altLang="en-US" baseline="0" sz="4000" lang="en-US">
                <a:solidFill>
                  <a:srgbClr val="FEEC94"/>
                </a:solidFill>
                <a:effectLst>
                  <a:outerShdw algn="tl" blurRad="38100" dir="2700000" dist="38100">
                    <a:srgbClr val="C0C0C0"/>
                  </a:outerShdw>
                </a:effectLst>
                <a:latin typeface="Times New Roman" pitchFamily="18" charset="0"/>
                <a:sym typeface="Arial" pitchFamily="0" charset="0"/>
              </a:rPr>
              <a:t>Care and Selection of flowers for flower arrangement</a:t>
            </a:r>
          </a:p>
        </p:txBody>
      </p:sp>
      <p:sp>
        <p:nvSpPr>
          <p:cNvPr id="1048695" name=""/>
          <p:cNvSpPr/>
          <p:nvPr>
            <p:ph type="body" sz="full" idx="1"/>
          </p:nvPr>
        </p:nvSpPr>
        <p:spPr>
          <a:xfrm rot="0">
            <a:off x="457200" y="1600200"/>
            <a:ext cx="8229600" cy="4530725"/>
          </a:xfrm>
          <a:prstGeom prst="rect"/>
          <a:noFill/>
          <a:ln>
            <a:noFill/>
          </a:ln>
        </p:spPr>
        <p:txBody>
          <a:bodyPr anchor="t" bIns="45720" lIns="91440" rIns="91440" tIns="45720"/>
          <a:lstStyle>
            <a:lvl1pPr algn="l" eaLnBrk="1" fontAlgn="base" hangingPunct="1" indent="-342900" latinLnBrk="1" marL="342900">
              <a:lnSpc>
                <a:spcPct val="100000"/>
              </a:lnSpc>
              <a:spcBef>
                <a:spcPct val="20000"/>
              </a:spcBef>
              <a:spcAft>
                <a:spcPct val="0"/>
              </a:spcAft>
              <a:buClr>
                <a:srgbClr val="FFFFCC"/>
              </a:buClr>
              <a:buSzPct val="60000"/>
              <a:buFont typeface="Wingdings" pitchFamily="2" charset="2"/>
              <a:buChar char="n"/>
              <a:defRPr baseline="0" b="0" sz="3200" i="0">
                <a:solidFill>
                  <a:srgbClr val="FFFFFF"/>
                </a:solidFill>
                <a:effectLst>
                  <a:outerShdw algn="tl" blurRad="38100" dir="2700000" dist="38100">
                    <a:srgbClr val="C0C0C0"/>
                  </a:outerShdw>
                </a:effectLst>
                <a:latin typeface="Times New Roman" pitchFamily="18" charset="0"/>
                <a:sym typeface="Arial" pitchFamily="0" charset="0"/>
              </a:defRPr>
            </a:lvl1pPr>
            <a:lvl2pPr algn="l" eaLnBrk="1" fontAlgn="base" hangingPunct="1" indent="-285750" latinLnBrk="1" marL="742950">
              <a:lnSpc>
                <a:spcPct val="100000"/>
              </a:lnSpc>
              <a:spcBef>
                <a:spcPct val="20000"/>
              </a:spcBef>
              <a:spcAft>
                <a:spcPct val="0"/>
              </a:spcAft>
              <a:buClr>
                <a:srgbClr val="FEEC94"/>
              </a:buClr>
              <a:buSzPct val="60000"/>
              <a:buFont typeface="Wingdings" pitchFamily="2" charset="2"/>
              <a:buChar char="n"/>
              <a:defRPr baseline="0" b="0" sz="2800" i="0">
                <a:solidFill>
                  <a:srgbClr val="FFFFFF"/>
                </a:solidFill>
                <a:effectLst>
                  <a:outerShdw algn="tl" blurRad="38100" dir="2700000" dist="38100">
                    <a:srgbClr val="C0C0C0"/>
                  </a:outerShdw>
                </a:effectLst>
                <a:latin typeface="Times New Roman" pitchFamily="18" charset="0"/>
                <a:sym typeface="Arial" pitchFamily="0" charset="0"/>
              </a:defRPr>
            </a:lvl2pPr>
            <a:lvl3pPr algn="l" eaLnBrk="1" fontAlgn="base" hangingPunct="1" indent="-228600" latinLnBrk="1" marL="1143000">
              <a:lnSpc>
                <a:spcPct val="100000"/>
              </a:lnSpc>
              <a:spcBef>
                <a:spcPct val="20000"/>
              </a:spcBef>
              <a:spcAft>
                <a:spcPct val="0"/>
              </a:spcAft>
              <a:buClr>
                <a:srgbClr val="CCCC00"/>
              </a:buClr>
              <a:buSzPct val="60000"/>
              <a:buFont typeface="Wingdings" pitchFamily="2" charset="2"/>
              <a:buChar char="n"/>
              <a:defRPr baseline="0" b="0" sz="2400" i="0">
                <a:solidFill>
                  <a:srgbClr val="FFFFFF"/>
                </a:solidFill>
                <a:effectLst>
                  <a:outerShdw algn="tl" blurRad="38100" dir="2700000" dist="38100">
                    <a:srgbClr val="C0C0C0"/>
                  </a:outerShdw>
                </a:effectLst>
                <a:latin typeface="Times New Roman" pitchFamily="18" charset="0"/>
                <a:sym typeface="Arial" pitchFamily="0" charset="0"/>
              </a:defRPr>
            </a:lvl3pPr>
            <a:lvl4pPr algn="l" eaLnBrk="1" fontAlgn="base" hangingPunct="1" indent="-228600" latinLnBrk="1" marL="1600200">
              <a:lnSpc>
                <a:spcPct val="100000"/>
              </a:lnSpc>
              <a:spcBef>
                <a:spcPct val="20000"/>
              </a:spcBef>
              <a:spcAft>
                <a:spcPct val="0"/>
              </a:spcAft>
              <a:buClr>
                <a:srgbClr val="FFFFFF"/>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4pPr>
            <a:lvl5pPr algn="l" eaLnBrk="1" fontAlgn="base" hangingPunct="1" indent="-228600" latinLnBrk="1" marL="2057400">
              <a:lnSpc>
                <a:spcPct val="100000"/>
              </a:lnSpc>
              <a:spcBef>
                <a:spcPct val="20000"/>
              </a:spcBef>
              <a:spcAft>
                <a:spcPct val="0"/>
              </a:spcAft>
              <a:buClr>
                <a:srgbClr val="FFFFCC"/>
              </a:buClr>
              <a:buSzPct val="60000"/>
              <a:buFont typeface="Wingdings" pitchFamily="2" charset="2"/>
              <a:buChar char="n"/>
              <a:defRPr baseline="0" b="0" sz="2000" i="0">
                <a:solidFill>
                  <a:srgbClr val="FFFFFF"/>
                </a:solidFill>
                <a:effectLst>
                  <a:outerShdw algn="tl" blurRad="38100" dir="2700000" dist="38100">
                    <a:srgbClr val="C0C0C0"/>
                  </a:outerShdw>
                </a:effectLst>
                <a:latin typeface="Times New Roman" pitchFamily="18" charset="0"/>
                <a:sym typeface="Arial" pitchFamily="0" charset="0"/>
              </a:defRPr>
            </a:lvl5pPr>
          </a:lstStyle>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Pluck flowers either in morning or late evening</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It is better to select buds or half bloom flowers</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Dip plant material in water immediately</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Never expose plant material to direct sunlight</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Change water on daily basis</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Make slanting cuts</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Stems should be trimmed</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Tallest stem should be 1 ½ times height or width of container</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For tall containers 3 ½ times in length of container</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Flowers stay longer if aspirin is added</a:t>
            </a:r>
          </a:p>
          <a:p>
            <a:pPr algn="l" fontAlgn="base" indent="-342900" lvl="0" marL="342900">
              <a:lnSpc>
                <a:spcPct val="80000"/>
              </a:lnSpc>
              <a:spcBef>
                <a:spcPct val="20000"/>
              </a:spcBef>
              <a:spcAft>
                <a:spcPct val="0"/>
              </a:spcAft>
              <a:buClr>
                <a:srgbClr val="FFFFCC"/>
              </a:buClr>
              <a:buSzPct val="60000"/>
              <a:buFont typeface="Wingdings" pitchFamily="2" charset="2"/>
              <a:buChar char="n"/>
            </a:pP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Largest flowers, bright </a:t>
            </a: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colours</a:t>
            </a:r>
            <a:r>
              <a:rPr altLang="en-US" baseline="0" sz="2400" lang="en-US">
                <a:solidFill>
                  <a:srgbClr val="FFFFFF"/>
                </a:solidFill>
                <a:effectLst>
                  <a:outerShdw algn="tl" blurRad="38100" dir="2700000" dist="38100">
                    <a:srgbClr val="C0C0C0"/>
                  </a:outerShdw>
                </a:effectLst>
                <a:latin typeface="Times New Roman" pitchFamily="18" charset="0"/>
                <a:sym typeface="Arial" pitchFamily="0" charset="0"/>
              </a:rPr>
              <a:t> and tallest stems should be used in centre or at base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1">
  <p:cSld>
    <p:spTree>
      <p:nvGrpSpPr>
        <p:cNvPr id="87" name=""/>
        <p:cNvGrpSpPr/>
        <p:nvPr/>
      </p:nvGrpSpPr>
      <p:grpSpPr>
        <a:xfrm>
          <a:off x="0" y="0"/>
          <a:ext cx="0" cy="0"/>
          <a:chOff x="0" y="0"/>
          <a:chExt cx="0" cy="0"/>
        </a:xfrm>
      </p:grpSpPr>
      <p:pic>
        <p:nvPicPr>
          <p:cNvPr id="2097171" name=""/>
          <p:cNvPicPr>
            <a:picLocks/>
          </p:cNvPicPr>
          <p:nvPr/>
        </p:nvPicPr>
        <p:blipFill>
          <a:blip xmlns:r="http://schemas.openxmlformats.org/officeDocument/2006/relationships" r:embed="rId1"/>
          <a:srcRect l="0" t="0" r="0" b="0"/>
          <a:stretch>
            <a:fillRect/>
          </a:stretch>
        </p:blipFill>
        <p:spPr>
          <a:xfrm rot="0">
            <a:off x="1289050" y="1206500"/>
            <a:ext cx="6565900" cy="4445000"/>
          </a:xfrm>
          <a:prstGeom prst="rect"/>
          <a:noFill/>
          <a:ln>
            <a:noFill/>
          </a:ln>
        </p:spPr>
      </p:pic>
    </p:spTree>
  </p:cSld>
  <p:clrMapOvr>
    <a:masterClrMapping/>
  </p:clrMapOvr>
</p:sld>
</file>

<file path=ppt/theme/theme1.xml><?xml version="1.0" encoding="utf-8"?>
<a:theme xmlns:a="http://schemas.openxmlformats.org/drawingml/2006/main" name="Office 主题">
  <a:themeElements>
    <a:clrScheme name="Default Color Scheme">
      <a:dk1>
        <a:srgbClr val="FFFFFF"/>
      </a:dk1>
      <a:lt1>
        <a:srgbClr val="993300"/>
      </a:lt1>
      <a:dk2>
        <a:srgbClr val="BB5F03"/>
      </a:dk2>
      <a:lt2>
        <a:srgbClr val="FEEC94"/>
      </a:lt2>
      <a:accent1>
        <a:srgbClr val="FF9900"/>
      </a:accent1>
      <a:accent2>
        <a:srgbClr val="B76A03"/>
      </a:accent2>
      <a:accent3>
        <a:srgbClr val="993300"/>
      </a:accent3>
      <a:accent4>
        <a:srgbClr val="FFFFFF"/>
      </a:accent4>
      <a:accent5>
        <a:srgbClr val="000000"/>
      </a:accent5>
      <a:accent6>
        <a:srgbClr val="000000"/>
      </a:accent6>
      <a:hlink>
        <a:srgbClr val="FFFFCC"/>
      </a:hlink>
      <a:folHlink>
        <a:srgbClr val="CC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Default Color Scheme 1">
        <a:dk1>
          <a:srgbClr val="FFFFFF"/>
        </a:dk1>
        <a:lt1>
          <a:srgbClr val="993300"/>
        </a:lt1>
        <a:dk2>
          <a:srgbClr val="BB5F03"/>
        </a:dk2>
        <a:lt2>
          <a:srgbClr val="FEEC94"/>
        </a:lt2>
        <a:accent1>
          <a:srgbClr val="FF9900"/>
        </a:accent1>
        <a:accent2>
          <a:srgbClr val="B76A03"/>
        </a:accent2>
        <a:accent3>
          <a:srgbClr val="993300"/>
        </a:accent3>
        <a:accent4>
          <a:srgbClr val="FFFFFF"/>
        </a:accent4>
        <a:accent5>
          <a:srgbClr val="000000"/>
        </a:accent5>
        <a:accent6>
          <a:srgbClr val="000000"/>
        </a:accent6>
        <a:hlink>
          <a:srgbClr val="FFFFCC"/>
        </a:hlink>
        <a:folHlink>
          <a:srgbClr val="CCCC00"/>
        </a:folHlink>
      </a:clrScheme>
    </a:extraClrScheme>
    <a:extraClrScheme>
      <a:clrScheme name="Default Color Scheme 2">
        <a:dk1>
          <a:srgbClr val="FFFFFF"/>
        </a:dk1>
        <a:lt1>
          <a:srgbClr val="FAC120"/>
        </a:lt1>
        <a:dk2>
          <a:srgbClr val="EA9306"/>
        </a:dk2>
        <a:lt2>
          <a:srgbClr val="FFFDD1"/>
        </a:lt2>
        <a:accent1>
          <a:srgbClr val="CC6600"/>
        </a:accent1>
        <a:accent2>
          <a:srgbClr val="FF9933"/>
        </a:accent2>
        <a:accent3>
          <a:srgbClr val="FAC120"/>
        </a:accent3>
        <a:accent4>
          <a:srgbClr val="FFFFFF"/>
        </a:accent4>
        <a:accent5>
          <a:srgbClr val="000000"/>
        </a:accent5>
        <a:accent6>
          <a:srgbClr val="000000"/>
        </a:accent6>
        <a:hlink>
          <a:srgbClr val="A50021"/>
        </a:hlink>
        <a:folHlink>
          <a:srgbClr val="666633"/>
        </a:folHlink>
      </a:clrScheme>
    </a:extraClrScheme>
    <a:extraClrScheme>
      <a:clrScheme name="Default Color Scheme 3">
        <a:dk1>
          <a:srgbClr val="000000"/>
        </a:dk1>
        <a:lt1>
          <a:srgbClr val="FFFFCC"/>
        </a:lt1>
        <a:dk2>
          <a:srgbClr val="F9D793"/>
        </a:dk2>
        <a:lt2>
          <a:srgbClr val="A26D18"/>
        </a:lt2>
        <a:accent1>
          <a:srgbClr val="FFD05B"/>
        </a:accent1>
        <a:accent2>
          <a:srgbClr val="FEE1A8"/>
        </a:accent2>
        <a:accent3>
          <a:srgbClr val="FFFFCC"/>
        </a:accent3>
        <a:accent4>
          <a:srgbClr val="000000"/>
        </a:accent4>
        <a:accent5>
          <a:srgbClr val="000000"/>
        </a:accent5>
        <a:accent6>
          <a:srgbClr val="000000"/>
        </a:accent6>
        <a:hlink>
          <a:srgbClr val="FF0000"/>
        </a:hlink>
        <a:folHlink>
          <a:srgbClr val="CC6600"/>
        </a:folHlink>
      </a:clrScheme>
    </a:extraClrScheme>
    <a:extraClrScheme>
      <a:clrScheme name="Default Color Scheme 4">
        <a:dk1>
          <a:srgbClr val="FFFFFF"/>
        </a:dk1>
        <a:lt1>
          <a:srgbClr val="005800"/>
        </a:lt1>
        <a:dk2>
          <a:srgbClr val="008000"/>
        </a:dk2>
        <a:lt2>
          <a:srgbClr val="FFFFCC"/>
        </a:lt2>
        <a:accent1>
          <a:srgbClr val="00CC99"/>
        </a:accent1>
        <a:accent2>
          <a:srgbClr val="007825"/>
        </a:accent2>
        <a:accent3>
          <a:srgbClr val="005800"/>
        </a:accent3>
        <a:accent4>
          <a:srgbClr val="FFFFFF"/>
        </a:accent4>
        <a:accent5>
          <a:srgbClr val="000000"/>
        </a:accent5>
        <a:accent6>
          <a:srgbClr val="000000"/>
        </a:accent6>
        <a:hlink>
          <a:srgbClr val="9966FF"/>
        </a:hlink>
        <a:folHlink>
          <a:srgbClr val="99CCFF"/>
        </a:folHlink>
      </a:clrScheme>
    </a:extraClrScheme>
    <a:extraClrScheme>
      <a:clrScheme name="Default Color Scheme 5">
        <a:dk1>
          <a:srgbClr val="FFFFFF"/>
        </a:dk1>
        <a:lt1>
          <a:srgbClr val="6FB56D"/>
        </a:lt1>
        <a:dk2>
          <a:srgbClr val="56925A"/>
        </a:dk2>
        <a:lt2>
          <a:srgbClr val="FFFFCC"/>
        </a:lt2>
        <a:accent1>
          <a:srgbClr val="2B877C"/>
        </a:accent1>
        <a:accent2>
          <a:srgbClr val="5A9A5F"/>
        </a:accent2>
        <a:accent3>
          <a:srgbClr val="6FB56D"/>
        </a:accent3>
        <a:accent4>
          <a:srgbClr val="FFFFFF"/>
        </a:accent4>
        <a:accent5>
          <a:srgbClr val="000000"/>
        </a:accent5>
        <a:accent6>
          <a:srgbClr val="000000"/>
        </a:accent6>
        <a:hlink>
          <a:srgbClr val="99FF33"/>
        </a:hlink>
        <a:folHlink>
          <a:srgbClr val="CCFF99"/>
        </a:folHlink>
      </a:clrScheme>
    </a:extraClrScheme>
    <a:extraClrScheme>
      <a:clrScheme name="Default Color Scheme 6">
        <a:dk1>
          <a:srgbClr val="FFFFFF"/>
        </a:dk1>
        <a:lt1>
          <a:srgbClr val="006666"/>
        </a:lt1>
        <a:dk2>
          <a:srgbClr val="006699"/>
        </a:dk2>
        <a:lt2>
          <a:srgbClr val="CCECFF"/>
        </a:lt2>
        <a:accent1>
          <a:srgbClr val="00CCFF"/>
        </a:accent1>
        <a:accent2>
          <a:srgbClr val="017A83"/>
        </a:accent2>
        <a:accent3>
          <a:srgbClr val="006666"/>
        </a:accent3>
        <a:accent4>
          <a:srgbClr val="FFFFFF"/>
        </a:accent4>
        <a:accent5>
          <a:srgbClr val="000000"/>
        </a:accent5>
        <a:accent6>
          <a:srgbClr val="000000"/>
        </a:accent6>
        <a:hlink>
          <a:srgbClr val="FFFFCC"/>
        </a:hlink>
        <a:folHlink>
          <a:srgbClr val="99FF99"/>
        </a:folHlink>
      </a:clrScheme>
    </a:extraClrScheme>
    <a:extraClrScheme>
      <a:clrScheme name="Default Color Scheme 7">
        <a:dk1>
          <a:srgbClr val="FFFFFF"/>
        </a:dk1>
        <a:lt1>
          <a:srgbClr val="B3D1DF"/>
        </a:lt1>
        <a:dk2>
          <a:srgbClr val="80ACC4"/>
        </a:dk2>
        <a:lt2>
          <a:srgbClr val="FFFFFF"/>
        </a:lt2>
        <a:accent1>
          <a:srgbClr val="5089A8"/>
        </a:accent1>
        <a:accent2>
          <a:srgbClr val="BBC6DB"/>
        </a:accent2>
        <a:accent3>
          <a:srgbClr val="B3D1DF"/>
        </a:accent3>
        <a:accent4>
          <a:srgbClr val="FFFFFF"/>
        </a:accent4>
        <a:accent5>
          <a:srgbClr val="000000"/>
        </a:accent5>
        <a:accent6>
          <a:srgbClr val="000000"/>
        </a:accent6>
        <a:hlink>
          <a:srgbClr val="0000FF"/>
        </a:hlink>
        <a:folHlink>
          <a:srgbClr val="006699"/>
        </a:folHlink>
      </a:clrScheme>
    </a:extraClrScheme>
    <a:extraClrScheme>
      <a:clrScheme name="Default Color Scheme 8">
        <a:dk1>
          <a:srgbClr val="FFFFFF"/>
        </a:dk1>
        <a:lt1>
          <a:srgbClr val="7301CB"/>
        </a:lt1>
        <a:dk2>
          <a:srgbClr val="5700AE"/>
        </a:dk2>
        <a:lt2>
          <a:srgbClr val="C5C5FF"/>
        </a:lt2>
        <a:accent1>
          <a:srgbClr val="9999FF"/>
        </a:accent1>
        <a:accent2>
          <a:srgbClr val="7000E0"/>
        </a:accent2>
        <a:accent3>
          <a:srgbClr val="7301CB"/>
        </a:accent3>
        <a:accent4>
          <a:srgbClr val="FFFFFF"/>
        </a:accent4>
        <a:accent5>
          <a:srgbClr val="000000"/>
        </a:accent5>
        <a:accent6>
          <a:srgbClr val="000000"/>
        </a:accent6>
        <a:hlink>
          <a:srgbClr val="99F3FF"/>
        </a:hlink>
        <a:folHlink>
          <a:srgbClr val="CCCCFF"/>
        </a:folHlink>
      </a:clrScheme>
    </a:extraClrScheme>
    <a:extraClrScheme>
      <a:clrScheme name="Default Color Scheme 9">
        <a:dk1>
          <a:srgbClr val="003366"/>
        </a:dk1>
        <a:lt1>
          <a:srgbClr val="FFFFFF"/>
        </a:lt1>
        <a:dk2>
          <a:srgbClr val="CBD5DF"/>
        </a:dk2>
        <a:lt2>
          <a:srgbClr val="003366"/>
        </a:lt2>
        <a:accent1>
          <a:srgbClr val="A9BEE9"/>
        </a:accent1>
        <a:accent2>
          <a:srgbClr val="D6E4F2"/>
        </a:accent2>
        <a:accent3>
          <a:srgbClr val="FFFFFF"/>
        </a:accent3>
        <a:accent4>
          <a:srgbClr val="003366"/>
        </a:accent4>
        <a:accent5>
          <a:srgbClr val="000000"/>
        </a:accent5>
        <a:accent6>
          <a:srgbClr val="000000"/>
        </a:accent6>
        <a:hlink>
          <a:srgbClr val="0000CC"/>
        </a:hlink>
        <a:folHlink>
          <a:srgbClr val="8668E8"/>
        </a:folHlink>
      </a:clrScheme>
    </a:extraClrScheme>
  </a:extraClrSchemeLst>
</a:theme>
</file>

<file path=ppt/theme/theme2.xml><?xml version="1.0" encoding="utf-8"?>
<a:theme xmlns:a="http://schemas.openxmlformats.org/drawingml/2006/main" name="Office 主题">
  <a:themeElements>
    <a:clrScheme name="Default Color Scheme">
      <a:dk1>
        <a:srgbClr val="FFFFFF"/>
      </a:dk1>
      <a:lt1>
        <a:srgbClr val="993300"/>
      </a:lt1>
      <a:dk2>
        <a:srgbClr val="BB5F03"/>
      </a:dk2>
      <a:lt2>
        <a:srgbClr val="FEEC94"/>
      </a:lt2>
      <a:accent1>
        <a:srgbClr val="FF9900"/>
      </a:accent1>
      <a:accent2>
        <a:srgbClr val="B76A03"/>
      </a:accent2>
      <a:accent3>
        <a:srgbClr val="993300"/>
      </a:accent3>
      <a:accent4>
        <a:srgbClr val="FFFFFF"/>
      </a:accent4>
      <a:accent5>
        <a:srgbClr val="000000"/>
      </a:accent5>
      <a:accent6>
        <a:srgbClr val="000000"/>
      </a:accent6>
      <a:hlink>
        <a:srgbClr val="FFFFCC"/>
      </a:hlink>
      <a:folHlink>
        <a:srgbClr val="CC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Default Color Scheme 1">
        <a:dk1>
          <a:srgbClr val="FFFFFF"/>
        </a:dk1>
        <a:lt1>
          <a:srgbClr val="993300"/>
        </a:lt1>
        <a:dk2>
          <a:srgbClr val="BB5F03"/>
        </a:dk2>
        <a:lt2>
          <a:srgbClr val="FEEC94"/>
        </a:lt2>
        <a:accent1>
          <a:srgbClr val="FF9900"/>
        </a:accent1>
        <a:accent2>
          <a:srgbClr val="B76A03"/>
        </a:accent2>
        <a:accent3>
          <a:srgbClr val="993300"/>
        </a:accent3>
        <a:accent4>
          <a:srgbClr val="FFFFFF"/>
        </a:accent4>
        <a:accent5>
          <a:srgbClr val="000000"/>
        </a:accent5>
        <a:accent6>
          <a:srgbClr val="000000"/>
        </a:accent6>
        <a:hlink>
          <a:srgbClr val="FFFFCC"/>
        </a:hlink>
        <a:folHlink>
          <a:srgbClr val="CCCC00"/>
        </a:folHlink>
      </a:clrScheme>
    </a:extraClrScheme>
    <a:extraClrScheme>
      <a:clrScheme name="Default Color Scheme 2">
        <a:dk1>
          <a:srgbClr val="FFFFFF"/>
        </a:dk1>
        <a:lt1>
          <a:srgbClr val="FAC120"/>
        </a:lt1>
        <a:dk2>
          <a:srgbClr val="EA9306"/>
        </a:dk2>
        <a:lt2>
          <a:srgbClr val="FFFDD1"/>
        </a:lt2>
        <a:accent1>
          <a:srgbClr val="CC6600"/>
        </a:accent1>
        <a:accent2>
          <a:srgbClr val="FF9933"/>
        </a:accent2>
        <a:accent3>
          <a:srgbClr val="FAC120"/>
        </a:accent3>
        <a:accent4>
          <a:srgbClr val="FFFFFF"/>
        </a:accent4>
        <a:accent5>
          <a:srgbClr val="000000"/>
        </a:accent5>
        <a:accent6>
          <a:srgbClr val="000000"/>
        </a:accent6>
        <a:hlink>
          <a:srgbClr val="A50021"/>
        </a:hlink>
        <a:folHlink>
          <a:srgbClr val="666633"/>
        </a:folHlink>
      </a:clrScheme>
    </a:extraClrScheme>
    <a:extraClrScheme>
      <a:clrScheme name="Default Color Scheme 3">
        <a:dk1>
          <a:srgbClr val="000000"/>
        </a:dk1>
        <a:lt1>
          <a:srgbClr val="FFFFCC"/>
        </a:lt1>
        <a:dk2>
          <a:srgbClr val="F9D793"/>
        </a:dk2>
        <a:lt2>
          <a:srgbClr val="A26D18"/>
        </a:lt2>
        <a:accent1>
          <a:srgbClr val="FFD05B"/>
        </a:accent1>
        <a:accent2>
          <a:srgbClr val="FEE1A8"/>
        </a:accent2>
        <a:accent3>
          <a:srgbClr val="FFFFCC"/>
        </a:accent3>
        <a:accent4>
          <a:srgbClr val="000000"/>
        </a:accent4>
        <a:accent5>
          <a:srgbClr val="000000"/>
        </a:accent5>
        <a:accent6>
          <a:srgbClr val="000000"/>
        </a:accent6>
        <a:hlink>
          <a:srgbClr val="FF0000"/>
        </a:hlink>
        <a:folHlink>
          <a:srgbClr val="CC6600"/>
        </a:folHlink>
      </a:clrScheme>
    </a:extraClrScheme>
    <a:extraClrScheme>
      <a:clrScheme name="Default Color Scheme 4">
        <a:dk1>
          <a:srgbClr val="FFFFFF"/>
        </a:dk1>
        <a:lt1>
          <a:srgbClr val="005800"/>
        </a:lt1>
        <a:dk2>
          <a:srgbClr val="008000"/>
        </a:dk2>
        <a:lt2>
          <a:srgbClr val="FFFFCC"/>
        </a:lt2>
        <a:accent1>
          <a:srgbClr val="00CC99"/>
        </a:accent1>
        <a:accent2>
          <a:srgbClr val="007825"/>
        </a:accent2>
        <a:accent3>
          <a:srgbClr val="005800"/>
        </a:accent3>
        <a:accent4>
          <a:srgbClr val="FFFFFF"/>
        </a:accent4>
        <a:accent5>
          <a:srgbClr val="000000"/>
        </a:accent5>
        <a:accent6>
          <a:srgbClr val="000000"/>
        </a:accent6>
        <a:hlink>
          <a:srgbClr val="9966FF"/>
        </a:hlink>
        <a:folHlink>
          <a:srgbClr val="99CCFF"/>
        </a:folHlink>
      </a:clrScheme>
    </a:extraClrScheme>
    <a:extraClrScheme>
      <a:clrScheme name="Default Color Scheme 5">
        <a:dk1>
          <a:srgbClr val="FFFFFF"/>
        </a:dk1>
        <a:lt1>
          <a:srgbClr val="6FB56D"/>
        </a:lt1>
        <a:dk2>
          <a:srgbClr val="56925A"/>
        </a:dk2>
        <a:lt2>
          <a:srgbClr val="FFFFCC"/>
        </a:lt2>
        <a:accent1>
          <a:srgbClr val="2B877C"/>
        </a:accent1>
        <a:accent2>
          <a:srgbClr val="5A9A5F"/>
        </a:accent2>
        <a:accent3>
          <a:srgbClr val="6FB56D"/>
        </a:accent3>
        <a:accent4>
          <a:srgbClr val="FFFFFF"/>
        </a:accent4>
        <a:accent5>
          <a:srgbClr val="000000"/>
        </a:accent5>
        <a:accent6>
          <a:srgbClr val="000000"/>
        </a:accent6>
        <a:hlink>
          <a:srgbClr val="99FF33"/>
        </a:hlink>
        <a:folHlink>
          <a:srgbClr val="CCFF99"/>
        </a:folHlink>
      </a:clrScheme>
    </a:extraClrScheme>
    <a:extraClrScheme>
      <a:clrScheme name="Default Color Scheme 6">
        <a:dk1>
          <a:srgbClr val="FFFFFF"/>
        </a:dk1>
        <a:lt1>
          <a:srgbClr val="006666"/>
        </a:lt1>
        <a:dk2>
          <a:srgbClr val="006699"/>
        </a:dk2>
        <a:lt2>
          <a:srgbClr val="CCECFF"/>
        </a:lt2>
        <a:accent1>
          <a:srgbClr val="00CCFF"/>
        </a:accent1>
        <a:accent2>
          <a:srgbClr val="017A83"/>
        </a:accent2>
        <a:accent3>
          <a:srgbClr val="006666"/>
        </a:accent3>
        <a:accent4>
          <a:srgbClr val="FFFFFF"/>
        </a:accent4>
        <a:accent5>
          <a:srgbClr val="000000"/>
        </a:accent5>
        <a:accent6>
          <a:srgbClr val="000000"/>
        </a:accent6>
        <a:hlink>
          <a:srgbClr val="FFFFCC"/>
        </a:hlink>
        <a:folHlink>
          <a:srgbClr val="99FF99"/>
        </a:folHlink>
      </a:clrScheme>
    </a:extraClrScheme>
    <a:extraClrScheme>
      <a:clrScheme name="Default Color Scheme 7">
        <a:dk1>
          <a:srgbClr val="FFFFFF"/>
        </a:dk1>
        <a:lt1>
          <a:srgbClr val="B3D1DF"/>
        </a:lt1>
        <a:dk2>
          <a:srgbClr val="80ACC4"/>
        </a:dk2>
        <a:lt2>
          <a:srgbClr val="FFFFFF"/>
        </a:lt2>
        <a:accent1>
          <a:srgbClr val="5089A8"/>
        </a:accent1>
        <a:accent2>
          <a:srgbClr val="BBC6DB"/>
        </a:accent2>
        <a:accent3>
          <a:srgbClr val="B3D1DF"/>
        </a:accent3>
        <a:accent4>
          <a:srgbClr val="FFFFFF"/>
        </a:accent4>
        <a:accent5>
          <a:srgbClr val="000000"/>
        </a:accent5>
        <a:accent6>
          <a:srgbClr val="000000"/>
        </a:accent6>
        <a:hlink>
          <a:srgbClr val="0000FF"/>
        </a:hlink>
        <a:folHlink>
          <a:srgbClr val="006699"/>
        </a:folHlink>
      </a:clrScheme>
    </a:extraClrScheme>
    <a:extraClrScheme>
      <a:clrScheme name="Default Color Scheme 8">
        <a:dk1>
          <a:srgbClr val="FFFFFF"/>
        </a:dk1>
        <a:lt1>
          <a:srgbClr val="7301CB"/>
        </a:lt1>
        <a:dk2>
          <a:srgbClr val="5700AE"/>
        </a:dk2>
        <a:lt2>
          <a:srgbClr val="C5C5FF"/>
        </a:lt2>
        <a:accent1>
          <a:srgbClr val="9999FF"/>
        </a:accent1>
        <a:accent2>
          <a:srgbClr val="7000E0"/>
        </a:accent2>
        <a:accent3>
          <a:srgbClr val="7301CB"/>
        </a:accent3>
        <a:accent4>
          <a:srgbClr val="FFFFFF"/>
        </a:accent4>
        <a:accent5>
          <a:srgbClr val="000000"/>
        </a:accent5>
        <a:accent6>
          <a:srgbClr val="000000"/>
        </a:accent6>
        <a:hlink>
          <a:srgbClr val="99F3FF"/>
        </a:hlink>
        <a:folHlink>
          <a:srgbClr val="CCCCFF"/>
        </a:folHlink>
      </a:clrScheme>
    </a:extraClrScheme>
    <a:extraClrScheme>
      <a:clrScheme name="Default Color Scheme 9">
        <a:dk1>
          <a:srgbClr val="003366"/>
        </a:dk1>
        <a:lt1>
          <a:srgbClr val="FFFFFF"/>
        </a:lt1>
        <a:dk2>
          <a:srgbClr val="CBD5DF"/>
        </a:dk2>
        <a:lt2>
          <a:srgbClr val="003366"/>
        </a:lt2>
        <a:accent1>
          <a:srgbClr val="A9BEE9"/>
        </a:accent1>
        <a:accent2>
          <a:srgbClr val="D6E4F2"/>
        </a:accent2>
        <a:accent3>
          <a:srgbClr val="FFFFFF"/>
        </a:accent3>
        <a:accent4>
          <a:srgbClr val="003366"/>
        </a:accent4>
        <a:accent5>
          <a:srgbClr val="000000"/>
        </a:accent5>
        <a:accent6>
          <a:srgbClr val="000000"/>
        </a:accent6>
        <a:hlink>
          <a:srgbClr val="0000CC"/>
        </a:hlink>
        <a:folHlink>
          <a:srgbClr val="8668E8"/>
        </a:folHlink>
      </a:clrScheme>
    </a:extraClrScheme>
  </a:extraClrSchemeLst>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ScaleCrop>0</ScaleCrop>
  <LinksUpToDate>0</LinksUpToDate>
</Properties>
</file>

<file path=docProps/core.xml><?xml version="1.0" encoding="utf-8"?>
<cp:coreProperties xmlns:cp="http://schemas.openxmlformats.org/package/2006/metadata/core-properties" xmlns:dcterms="http://purl.org/dc/terms/" xmlns:xsi="http://www.w3.org/2001/XMLSchema-instance">
  <dcterms:created xsi:type="dcterms:W3CDTF">2018-08-16T02:50:32Z</dcterms:created>
  <dcterms:modified xsi:type="dcterms:W3CDTF">2018-08-16T02:50:32Z</dcterms:modified>
</cp:coreProperties>
</file>