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D4D4F2-77C6-4081-9A43-D438ED90C54A}" type="datetimeFigureOut">
              <a:rPr lang="en-US" smtClean="0"/>
              <a:t>21/04/2019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5047577-2DDA-419E-8DF7-730790EFBFD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s://media1.picsearch.com/is?SoU0RUfFnIC7a3vEeP8hkuG5dnBDWHTdaMlFidd_Gto&amp;height=2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67400" y="5562600"/>
            <a:ext cx="30396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Dr.Seema Keswani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Assistant Prof. &amp; Head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Dept. of Zoology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990600"/>
            <a:ext cx="4116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Structure &amp; Function</a:t>
            </a:r>
            <a:endParaRPr lang="en-US" sz="3600" b="1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ï¢ lysosomes are formed by the fusion of transport vesicles&#10;budded from the trans Golgi network with endosomes,&#10;which cont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-64377"/>
            <a:ext cx="9220200" cy="6922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- Primary lysosomes&#10;( do not contain&#10;particle or&#10;membrane for&#10;digestion)&#10;- Secondary&#10;lysosomes ( contain&#10;particles or&#10;memb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" y="-50075"/>
            <a:ext cx="9201150" cy="690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 descr="ï¢ Contain over 50 hydrolytic enzymes which breaks down&#10;- proteins, nucleic acids, carbohydrates, and lipids.&#10;ï¢ Enzymes in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" y="-50075"/>
            <a:ext cx="9201150" cy="690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ï¢ A membrane seals off the lysosome's acidic&#10;environment, preventing its enzymes from harming the&#10;rest of the cell.&#10;ï¢ A H+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Generally spherical, but they can vary in&#10;and shape as a result of differences in&#10;materials that have been taken up for&#10;d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" y="7135"/>
            <a:ext cx="9124950" cy="6850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It is the lysosomal digestion of&#10;extracellular materials by the process of&#10;endocytosis. Heterophagy are of two types name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35"/>
            <a:ext cx="9144000" cy="6850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pinocytosis is the process of&#10;engulfment of fluid particles&#10;through the plasma&#10;membrane.&#10;Autolysis&#10;refers to the digestio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9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uring&#10;fertilization process, acrosome&#10;(giant lysosome) of sperm&#10;head ruptures and releases&#10;enzymes on the surface of the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Due to the&#10;presence of DNase&#10;enzyme, lysosome had an&#10;ability to attacks&#10;chromosome and cause&#10;chromosomal&#10;breakages. These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68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- Caused by the deficiency of an enzyme&#10;N-acetyglucosamine phosphotransferase.&#10;Symptoms: A rare inherited metabolic disord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Deficiency of the enzyme&#10;Î²-N-hexosaminidase.&#10;ï¢ Symptoms: brain impairment by accumulation of lipids.&#10;ï¢ Treatment: prevent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9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ï¢ Cytosolic Proteins are targeted to the lysosomal membrane&#10;and then gain access to the lumen by directly crossing its&#10;mem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ï¢ CMA involves:&#10;ï¢ substrate recognition and lysosomal targeting;&#10;ï¢ substrate binding and unfolding;&#10;ï¢ substrate transloca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ï¢ As inserting LAMP-2A in proteoliposomes in the presence of&#10;hsc70 mediate substrate translocation.&#10;ï¢ After substrate tra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ï¢ amino acid recycling during prolonged starvation:&#10;- CMA is gradually activated after 8-10 h of starvation and&#10;persists 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ï¢ quality control- remove single proteins from the cytosol&#10;ï¢ CMA is upregulated during oxidative stress, where it&#10;contribu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media3.picsearch.com/is?_AL21m6RNPLsu9FOPs2I6Qpb7j5vA4TZJ3QV4h4J53s&amp;height=1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1" y="1447801"/>
            <a:ext cx="5896674" cy="354547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0" y="5791200"/>
            <a:ext cx="14029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Thanks</a:t>
            </a:r>
            <a:endParaRPr lang="en-US" sz="32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45</TotalTime>
  <Words>17</Words>
  <Application>Microsoft Office PowerPoint</Application>
  <PresentationFormat>On-screen Show (4:3)</PresentationFormat>
  <Paragraphs>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5</cp:revision>
  <dcterms:created xsi:type="dcterms:W3CDTF">2019-04-21T10:56:27Z</dcterms:created>
  <dcterms:modified xsi:type="dcterms:W3CDTF">2019-04-21T11:41:40Z</dcterms:modified>
</cp:coreProperties>
</file>